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8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87" r:id="rId21"/>
    <p:sldId id="288" r:id="rId22"/>
    <p:sldId id="289" r:id="rId23"/>
    <p:sldId id="290" r:id="rId24"/>
    <p:sldId id="291" r:id="rId25"/>
    <p:sldId id="292" r:id="rId26"/>
    <p:sldId id="293" r:id="rId27"/>
    <p:sldId id="294" r:id="rId28"/>
    <p:sldId id="284" r:id="rId29"/>
    <p:sldId id="28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894" autoAdjust="0"/>
  </p:normalViewPr>
  <p:slideViewPr>
    <p:cSldViewPr>
      <p:cViewPr varScale="1">
        <p:scale>
          <a:sx n="64" d="100"/>
          <a:sy n="64" d="100"/>
        </p:scale>
        <p:origin x="-1350" y="-10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1BAE8C-EA69-4CAB-8BD6-80DBCA7E8145}" type="doc">
      <dgm:prSet loTypeId="urn:microsoft.com/office/officeart/2005/8/layout/radial4" loCatId="relationship" qsTypeId="urn:microsoft.com/office/officeart/2005/8/quickstyle/simple1" qsCatId="simple" csTypeId="urn:microsoft.com/office/officeart/2005/8/colors/colorful2" csCatId="colorful" phldr="1"/>
      <dgm:spPr/>
      <dgm:t>
        <a:bodyPr/>
        <a:lstStyle/>
        <a:p>
          <a:endParaRPr lang="en-GB"/>
        </a:p>
      </dgm:t>
    </dgm:pt>
    <dgm:pt modelId="{5E92FFC6-0E82-4E8F-98E8-7F750D500E92}">
      <dgm:prSet phldrT="[Text]" custT="1"/>
      <dgm:spPr/>
      <dgm:t>
        <a:bodyPr/>
        <a:lstStyle/>
        <a:p>
          <a:r>
            <a:rPr lang="en-GB" sz="1400" dirty="0" smtClean="0"/>
            <a:t>Organisation Change</a:t>
          </a:r>
          <a:endParaRPr lang="en-GB" sz="1400" dirty="0"/>
        </a:p>
      </dgm:t>
    </dgm:pt>
    <dgm:pt modelId="{79FE0915-5F9A-4252-8919-C44E0AAE22AA}" type="parTrans" cxnId="{A51109AC-119C-42C3-A6EC-3F7B919779E6}">
      <dgm:prSet/>
      <dgm:spPr/>
      <dgm:t>
        <a:bodyPr/>
        <a:lstStyle/>
        <a:p>
          <a:endParaRPr lang="en-GB"/>
        </a:p>
      </dgm:t>
    </dgm:pt>
    <dgm:pt modelId="{B006452F-4444-4ABC-ADB7-4AA6CEE0BF53}" type="sibTrans" cxnId="{A51109AC-119C-42C3-A6EC-3F7B919779E6}">
      <dgm:prSet/>
      <dgm:spPr/>
      <dgm:t>
        <a:bodyPr/>
        <a:lstStyle/>
        <a:p>
          <a:endParaRPr lang="en-GB"/>
        </a:p>
      </dgm:t>
    </dgm:pt>
    <dgm:pt modelId="{4CD482BD-2556-45D6-8423-D0A2ECC937A4}">
      <dgm:prSet phldrT="[Text]" custT="1"/>
      <dgm:spPr/>
      <dgm:t>
        <a:bodyPr/>
        <a:lstStyle/>
        <a:p>
          <a:r>
            <a:rPr lang="en-GB" sz="1400" b="1" dirty="0" smtClean="0"/>
            <a:t>Economic</a:t>
          </a:r>
          <a:endParaRPr lang="en-GB" sz="1400" b="1" dirty="0"/>
        </a:p>
      </dgm:t>
    </dgm:pt>
    <dgm:pt modelId="{AD497E17-15EF-481D-B932-F7DD385F71BB}" type="parTrans" cxnId="{BE9CBF24-07E5-4A8E-B00D-0EBBFD1B8CE1}">
      <dgm:prSet/>
      <dgm:spPr/>
      <dgm:t>
        <a:bodyPr/>
        <a:lstStyle/>
        <a:p>
          <a:endParaRPr lang="en-GB" dirty="0"/>
        </a:p>
      </dgm:t>
    </dgm:pt>
    <dgm:pt modelId="{3515967D-9B76-48FB-B6A5-E3D11059003A}" type="sibTrans" cxnId="{BE9CBF24-07E5-4A8E-B00D-0EBBFD1B8CE1}">
      <dgm:prSet/>
      <dgm:spPr/>
      <dgm:t>
        <a:bodyPr/>
        <a:lstStyle/>
        <a:p>
          <a:endParaRPr lang="en-GB"/>
        </a:p>
      </dgm:t>
    </dgm:pt>
    <dgm:pt modelId="{99E830B8-A1E2-4E6A-9FB8-4B670445B1A0}">
      <dgm:prSet phldrT="[Text]" custT="1"/>
      <dgm:spPr/>
      <dgm:t>
        <a:bodyPr/>
        <a:lstStyle/>
        <a:p>
          <a:r>
            <a:rPr lang="en-GB" sz="1400" b="1" dirty="0" smtClean="0"/>
            <a:t>Political &amp; Legal</a:t>
          </a:r>
          <a:endParaRPr lang="en-GB" sz="1400" b="1" dirty="0"/>
        </a:p>
      </dgm:t>
    </dgm:pt>
    <dgm:pt modelId="{15018C63-4FEA-4004-A9CB-AF43436DBA08}" type="parTrans" cxnId="{30DB0D88-70C2-49CD-A9C6-A18A835532DD}">
      <dgm:prSet/>
      <dgm:spPr/>
      <dgm:t>
        <a:bodyPr/>
        <a:lstStyle/>
        <a:p>
          <a:endParaRPr lang="en-GB" dirty="0"/>
        </a:p>
      </dgm:t>
    </dgm:pt>
    <dgm:pt modelId="{D2C121C9-6F8C-4326-B4D1-BAE4FD9B9CAA}" type="sibTrans" cxnId="{30DB0D88-70C2-49CD-A9C6-A18A835532DD}">
      <dgm:prSet/>
      <dgm:spPr/>
      <dgm:t>
        <a:bodyPr/>
        <a:lstStyle/>
        <a:p>
          <a:endParaRPr lang="en-GB"/>
        </a:p>
      </dgm:t>
    </dgm:pt>
    <dgm:pt modelId="{C6691583-C29C-4929-83B8-0A13AB4FA738}">
      <dgm:prSet phldrT="[Text]" custT="1"/>
      <dgm:spPr/>
      <dgm:t>
        <a:bodyPr/>
        <a:lstStyle/>
        <a:p>
          <a:r>
            <a:rPr lang="en-GB" sz="1400" b="1" dirty="0" smtClean="0"/>
            <a:t>Technological</a:t>
          </a:r>
          <a:endParaRPr lang="en-GB" sz="1400" b="1" dirty="0"/>
        </a:p>
      </dgm:t>
    </dgm:pt>
    <dgm:pt modelId="{9207BC77-5E9D-42FA-869B-4FBE9B5DEB95}" type="parTrans" cxnId="{CBF4E925-679A-4120-9CA7-23AC16EEFC2F}">
      <dgm:prSet/>
      <dgm:spPr/>
      <dgm:t>
        <a:bodyPr/>
        <a:lstStyle/>
        <a:p>
          <a:endParaRPr lang="en-GB" dirty="0"/>
        </a:p>
      </dgm:t>
    </dgm:pt>
    <dgm:pt modelId="{B287CEC8-B097-4F08-AE42-7AD62C7928CE}" type="sibTrans" cxnId="{CBF4E925-679A-4120-9CA7-23AC16EEFC2F}">
      <dgm:prSet/>
      <dgm:spPr/>
      <dgm:t>
        <a:bodyPr/>
        <a:lstStyle/>
        <a:p>
          <a:endParaRPr lang="en-GB"/>
        </a:p>
      </dgm:t>
    </dgm:pt>
    <dgm:pt modelId="{43814ADC-30B3-4322-B1DD-661A44494AE5}">
      <dgm:prSet phldrT="[Text]" custT="1"/>
      <dgm:spPr/>
      <dgm:t>
        <a:bodyPr/>
        <a:lstStyle/>
        <a:p>
          <a:r>
            <a:rPr lang="en-GB" sz="1400" b="1" dirty="0" smtClean="0"/>
            <a:t>Socio-cultural</a:t>
          </a:r>
          <a:endParaRPr lang="en-GB" sz="1400" b="1" dirty="0"/>
        </a:p>
      </dgm:t>
    </dgm:pt>
    <dgm:pt modelId="{3C990C89-0616-4322-982E-E2988DC113D8}" type="parTrans" cxnId="{7CC1562C-798D-4303-83F2-147E2A3E9252}">
      <dgm:prSet/>
      <dgm:spPr/>
      <dgm:t>
        <a:bodyPr/>
        <a:lstStyle/>
        <a:p>
          <a:endParaRPr lang="en-GB" dirty="0"/>
        </a:p>
      </dgm:t>
    </dgm:pt>
    <dgm:pt modelId="{8D2745D2-075E-4D4D-B2B3-F540BC46889D}" type="sibTrans" cxnId="{7CC1562C-798D-4303-83F2-147E2A3E9252}">
      <dgm:prSet/>
      <dgm:spPr/>
      <dgm:t>
        <a:bodyPr/>
        <a:lstStyle/>
        <a:p>
          <a:endParaRPr lang="en-GB"/>
        </a:p>
      </dgm:t>
    </dgm:pt>
    <dgm:pt modelId="{4721CD97-F981-463B-9B09-3F00751DAB2D}">
      <dgm:prSet phldrT="[Text]" custT="1"/>
      <dgm:spPr/>
      <dgm:t>
        <a:bodyPr/>
        <a:lstStyle/>
        <a:p>
          <a:r>
            <a:rPr lang="en-GB" sz="1400" b="1" dirty="0" smtClean="0"/>
            <a:t>Competition</a:t>
          </a:r>
          <a:endParaRPr lang="en-GB" sz="1400" b="1" dirty="0"/>
        </a:p>
      </dgm:t>
    </dgm:pt>
    <dgm:pt modelId="{42743BEF-95E6-4E43-B2C1-547949866849}" type="parTrans" cxnId="{5B1457F0-D8FB-44A4-B36D-22BB3F3C2059}">
      <dgm:prSet/>
      <dgm:spPr/>
      <dgm:t>
        <a:bodyPr/>
        <a:lstStyle/>
        <a:p>
          <a:endParaRPr lang="en-GB" dirty="0"/>
        </a:p>
      </dgm:t>
    </dgm:pt>
    <dgm:pt modelId="{6263ABCD-0740-4271-9326-76B8945D4885}" type="sibTrans" cxnId="{5B1457F0-D8FB-44A4-B36D-22BB3F3C2059}">
      <dgm:prSet/>
      <dgm:spPr/>
      <dgm:t>
        <a:bodyPr/>
        <a:lstStyle/>
        <a:p>
          <a:endParaRPr lang="en-GB"/>
        </a:p>
      </dgm:t>
    </dgm:pt>
    <dgm:pt modelId="{3ABB8031-8984-4D89-9038-68946C0975E8}" type="pres">
      <dgm:prSet presAssocID="{001BAE8C-EA69-4CAB-8BD6-80DBCA7E8145}" presName="cycle" presStyleCnt="0">
        <dgm:presLayoutVars>
          <dgm:chMax val="1"/>
          <dgm:dir/>
          <dgm:animLvl val="ctr"/>
          <dgm:resizeHandles val="exact"/>
        </dgm:presLayoutVars>
      </dgm:prSet>
      <dgm:spPr/>
      <dgm:t>
        <a:bodyPr/>
        <a:lstStyle/>
        <a:p>
          <a:endParaRPr lang="en-GB"/>
        </a:p>
      </dgm:t>
    </dgm:pt>
    <dgm:pt modelId="{91B58BAE-B9E7-4135-B328-72D050B800C2}" type="pres">
      <dgm:prSet presAssocID="{5E92FFC6-0E82-4E8F-98E8-7F750D500E92}" presName="centerShape" presStyleLbl="node0" presStyleIdx="0" presStyleCnt="1" custScaleX="111419" custScaleY="101150"/>
      <dgm:spPr/>
      <dgm:t>
        <a:bodyPr/>
        <a:lstStyle/>
        <a:p>
          <a:endParaRPr lang="en-GB"/>
        </a:p>
      </dgm:t>
    </dgm:pt>
    <dgm:pt modelId="{96D3F318-C542-4641-9CB3-A321213D00F9}" type="pres">
      <dgm:prSet presAssocID="{AD497E17-15EF-481D-B932-F7DD385F71BB}" presName="parTrans" presStyleLbl="bgSibTrans2D1" presStyleIdx="0" presStyleCnt="5"/>
      <dgm:spPr/>
      <dgm:t>
        <a:bodyPr/>
        <a:lstStyle/>
        <a:p>
          <a:endParaRPr lang="en-GB"/>
        </a:p>
      </dgm:t>
    </dgm:pt>
    <dgm:pt modelId="{905B8423-F58A-416C-9E11-93DD6B9AC328}" type="pres">
      <dgm:prSet presAssocID="{4CD482BD-2556-45D6-8423-D0A2ECC937A4}" presName="node" presStyleLbl="node1" presStyleIdx="0" presStyleCnt="5">
        <dgm:presLayoutVars>
          <dgm:bulletEnabled val="1"/>
        </dgm:presLayoutVars>
      </dgm:prSet>
      <dgm:spPr/>
      <dgm:t>
        <a:bodyPr/>
        <a:lstStyle/>
        <a:p>
          <a:endParaRPr lang="en-GB"/>
        </a:p>
      </dgm:t>
    </dgm:pt>
    <dgm:pt modelId="{3F1DF35A-7D2E-4914-A6F1-92781185FF24}" type="pres">
      <dgm:prSet presAssocID="{15018C63-4FEA-4004-A9CB-AF43436DBA08}" presName="parTrans" presStyleLbl="bgSibTrans2D1" presStyleIdx="1" presStyleCnt="5"/>
      <dgm:spPr/>
      <dgm:t>
        <a:bodyPr/>
        <a:lstStyle/>
        <a:p>
          <a:endParaRPr lang="en-GB"/>
        </a:p>
      </dgm:t>
    </dgm:pt>
    <dgm:pt modelId="{31F30A50-465F-4B02-8E87-7AAFD148737E}" type="pres">
      <dgm:prSet presAssocID="{99E830B8-A1E2-4E6A-9FB8-4B670445B1A0}" presName="node" presStyleLbl="node1" presStyleIdx="1" presStyleCnt="5">
        <dgm:presLayoutVars>
          <dgm:bulletEnabled val="1"/>
        </dgm:presLayoutVars>
      </dgm:prSet>
      <dgm:spPr/>
      <dgm:t>
        <a:bodyPr/>
        <a:lstStyle/>
        <a:p>
          <a:endParaRPr lang="en-GB"/>
        </a:p>
      </dgm:t>
    </dgm:pt>
    <dgm:pt modelId="{F0B94D36-FC9E-44E4-A809-FEDF0B9E66AD}" type="pres">
      <dgm:prSet presAssocID="{9207BC77-5E9D-42FA-869B-4FBE9B5DEB95}" presName="parTrans" presStyleLbl="bgSibTrans2D1" presStyleIdx="2" presStyleCnt="5"/>
      <dgm:spPr/>
      <dgm:t>
        <a:bodyPr/>
        <a:lstStyle/>
        <a:p>
          <a:endParaRPr lang="en-GB"/>
        </a:p>
      </dgm:t>
    </dgm:pt>
    <dgm:pt modelId="{4A86B567-E29E-451F-8995-3CB48FC3FBA0}" type="pres">
      <dgm:prSet presAssocID="{C6691583-C29C-4929-83B8-0A13AB4FA738}" presName="node" presStyleLbl="node1" presStyleIdx="2" presStyleCnt="5">
        <dgm:presLayoutVars>
          <dgm:bulletEnabled val="1"/>
        </dgm:presLayoutVars>
      </dgm:prSet>
      <dgm:spPr/>
      <dgm:t>
        <a:bodyPr/>
        <a:lstStyle/>
        <a:p>
          <a:endParaRPr lang="en-GB"/>
        </a:p>
      </dgm:t>
    </dgm:pt>
    <dgm:pt modelId="{B2FD05F5-F5DE-40B7-9444-B3F0F1776CEA}" type="pres">
      <dgm:prSet presAssocID="{3C990C89-0616-4322-982E-E2988DC113D8}" presName="parTrans" presStyleLbl="bgSibTrans2D1" presStyleIdx="3" presStyleCnt="5"/>
      <dgm:spPr/>
      <dgm:t>
        <a:bodyPr/>
        <a:lstStyle/>
        <a:p>
          <a:endParaRPr lang="en-GB"/>
        </a:p>
      </dgm:t>
    </dgm:pt>
    <dgm:pt modelId="{3A5A3EED-5399-4B8F-A150-55F785114ECA}" type="pres">
      <dgm:prSet presAssocID="{43814ADC-30B3-4322-B1DD-661A44494AE5}" presName="node" presStyleLbl="node1" presStyleIdx="3" presStyleCnt="5">
        <dgm:presLayoutVars>
          <dgm:bulletEnabled val="1"/>
        </dgm:presLayoutVars>
      </dgm:prSet>
      <dgm:spPr/>
      <dgm:t>
        <a:bodyPr/>
        <a:lstStyle/>
        <a:p>
          <a:endParaRPr lang="en-GB"/>
        </a:p>
      </dgm:t>
    </dgm:pt>
    <dgm:pt modelId="{D56206AC-4E2F-4A92-AB92-F728DBB0477D}" type="pres">
      <dgm:prSet presAssocID="{42743BEF-95E6-4E43-B2C1-547949866849}" presName="parTrans" presStyleLbl="bgSibTrans2D1" presStyleIdx="4" presStyleCnt="5"/>
      <dgm:spPr/>
      <dgm:t>
        <a:bodyPr/>
        <a:lstStyle/>
        <a:p>
          <a:endParaRPr lang="en-GB"/>
        </a:p>
      </dgm:t>
    </dgm:pt>
    <dgm:pt modelId="{5E8B6E9E-F137-4B1C-92D3-F666F44BDEC6}" type="pres">
      <dgm:prSet presAssocID="{4721CD97-F981-463B-9B09-3F00751DAB2D}" presName="node" presStyleLbl="node1" presStyleIdx="4" presStyleCnt="5">
        <dgm:presLayoutVars>
          <dgm:bulletEnabled val="1"/>
        </dgm:presLayoutVars>
      </dgm:prSet>
      <dgm:spPr/>
      <dgm:t>
        <a:bodyPr/>
        <a:lstStyle/>
        <a:p>
          <a:endParaRPr lang="en-GB"/>
        </a:p>
      </dgm:t>
    </dgm:pt>
  </dgm:ptLst>
  <dgm:cxnLst>
    <dgm:cxn modelId="{CBF4E925-679A-4120-9CA7-23AC16EEFC2F}" srcId="{5E92FFC6-0E82-4E8F-98E8-7F750D500E92}" destId="{C6691583-C29C-4929-83B8-0A13AB4FA738}" srcOrd="2" destOrd="0" parTransId="{9207BC77-5E9D-42FA-869B-4FBE9B5DEB95}" sibTransId="{B287CEC8-B097-4F08-AE42-7AD62C7928CE}"/>
    <dgm:cxn modelId="{A64D5E18-62C6-4560-A26C-3FEEF3753DBB}" type="presOf" srcId="{15018C63-4FEA-4004-A9CB-AF43436DBA08}" destId="{3F1DF35A-7D2E-4914-A6F1-92781185FF24}" srcOrd="0" destOrd="0" presId="urn:microsoft.com/office/officeart/2005/8/layout/radial4"/>
    <dgm:cxn modelId="{BE9CBF24-07E5-4A8E-B00D-0EBBFD1B8CE1}" srcId="{5E92FFC6-0E82-4E8F-98E8-7F750D500E92}" destId="{4CD482BD-2556-45D6-8423-D0A2ECC937A4}" srcOrd="0" destOrd="0" parTransId="{AD497E17-15EF-481D-B932-F7DD385F71BB}" sibTransId="{3515967D-9B76-48FB-B6A5-E3D11059003A}"/>
    <dgm:cxn modelId="{5F05AE3A-0C06-4327-8CFF-73B99DCCAAD2}" type="presOf" srcId="{5E92FFC6-0E82-4E8F-98E8-7F750D500E92}" destId="{91B58BAE-B9E7-4135-B328-72D050B800C2}" srcOrd="0" destOrd="0" presId="urn:microsoft.com/office/officeart/2005/8/layout/radial4"/>
    <dgm:cxn modelId="{2B023A5F-B3C5-4801-B9BB-E4E6B0A2ABE9}" type="presOf" srcId="{9207BC77-5E9D-42FA-869B-4FBE9B5DEB95}" destId="{F0B94D36-FC9E-44E4-A809-FEDF0B9E66AD}" srcOrd="0" destOrd="0" presId="urn:microsoft.com/office/officeart/2005/8/layout/radial4"/>
    <dgm:cxn modelId="{7CC1562C-798D-4303-83F2-147E2A3E9252}" srcId="{5E92FFC6-0E82-4E8F-98E8-7F750D500E92}" destId="{43814ADC-30B3-4322-B1DD-661A44494AE5}" srcOrd="3" destOrd="0" parTransId="{3C990C89-0616-4322-982E-E2988DC113D8}" sibTransId="{8D2745D2-075E-4D4D-B2B3-F540BC46889D}"/>
    <dgm:cxn modelId="{1B011504-A400-4663-9188-E41D993CFC03}" type="presOf" srcId="{42743BEF-95E6-4E43-B2C1-547949866849}" destId="{D56206AC-4E2F-4A92-AB92-F728DBB0477D}" srcOrd="0" destOrd="0" presId="urn:microsoft.com/office/officeart/2005/8/layout/radial4"/>
    <dgm:cxn modelId="{88BC15E0-5CFF-4E26-955D-AC472EB8B9FB}" type="presOf" srcId="{43814ADC-30B3-4322-B1DD-661A44494AE5}" destId="{3A5A3EED-5399-4B8F-A150-55F785114ECA}" srcOrd="0" destOrd="0" presId="urn:microsoft.com/office/officeart/2005/8/layout/radial4"/>
    <dgm:cxn modelId="{A51109AC-119C-42C3-A6EC-3F7B919779E6}" srcId="{001BAE8C-EA69-4CAB-8BD6-80DBCA7E8145}" destId="{5E92FFC6-0E82-4E8F-98E8-7F750D500E92}" srcOrd="0" destOrd="0" parTransId="{79FE0915-5F9A-4252-8919-C44E0AAE22AA}" sibTransId="{B006452F-4444-4ABC-ADB7-4AA6CEE0BF53}"/>
    <dgm:cxn modelId="{5B1457F0-D8FB-44A4-B36D-22BB3F3C2059}" srcId="{5E92FFC6-0E82-4E8F-98E8-7F750D500E92}" destId="{4721CD97-F981-463B-9B09-3F00751DAB2D}" srcOrd="4" destOrd="0" parTransId="{42743BEF-95E6-4E43-B2C1-547949866849}" sibTransId="{6263ABCD-0740-4271-9326-76B8945D4885}"/>
    <dgm:cxn modelId="{30DB0D88-70C2-49CD-A9C6-A18A835532DD}" srcId="{5E92FFC6-0E82-4E8F-98E8-7F750D500E92}" destId="{99E830B8-A1E2-4E6A-9FB8-4B670445B1A0}" srcOrd="1" destOrd="0" parTransId="{15018C63-4FEA-4004-A9CB-AF43436DBA08}" sibTransId="{D2C121C9-6F8C-4326-B4D1-BAE4FD9B9CAA}"/>
    <dgm:cxn modelId="{990FDB98-6F36-4264-93AA-699600822089}" type="presOf" srcId="{C6691583-C29C-4929-83B8-0A13AB4FA738}" destId="{4A86B567-E29E-451F-8995-3CB48FC3FBA0}" srcOrd="0" destOrd="0" presId="urn:microsoft.com/office/officeart/2005/8/layout/radial4"/>
    <dgm:cxn modelId="{F26EB4F0-460E-485A-A6A9-283011EE3CB6}" type="presOf" srcId="{4CD482BD-2556-45D6-8423-D0A2ECC937A4}" destId="{905B8423-F58A-416C-9E11-93DD6B9AC328}" srcOrd="0" destOrd="0" presId="urn:microsoft.com/office/officeart/2005/8/layout/radial4"/>
    <dgm:cxn modelId="{2C4ED419-2D0A-4461-8D84-E66FD1AB540D}" type="presOf" srcId="{AD497E17-15EF-481D-B932-F7DD385F71BB}" destId="{96D3F318-C542-4641-9CB3-A321213D00F9}" srcOrd="0" destOrd="0" presId="urn:microsoft.com/office/officeart/2005/8/layout/radial4"/>
    <dgm:cxn modelId="{E9F53F26-18D8-4EC2-851D-BD85527A1690}" type="presOf" srcId="{3C990C89-0616-4322-982E-E2988DC113D8}" destId="{B2FD05F5-F5DE-40B7-9444-B3F0F1776CEA}" srcOrd="0" destOrd="0" presId="urn:microsoft.com/office/officeart/2005/8/layout/radial4"/>
    <dgm:cxn modelId="{DEB3E212-ED06-4CA8-8659-3002A3FB83B0}" type="presOf" srcId="{4721CD97-F981-463B-9B09-3F00751DAB2D}" destId="{5E8B6E9E-F137-4B1C-92D3-F666F44BDEC6}" srcOrd="0" destOrd="0" presId="urn:microsoft.com/office/officeart/2005/8/layout/radial4"/>
    <dgm:cxn modelId="{C934530C-3B30-41AC-9A12-CD5AC8767607}" type="presOf" srcId="{99E830B8-A1E2-4E6A-9FB8-4B670445B1A0}" destId="{31F30A50-465F-4B02-8E87-7AAFD148737E}" srcOrd="0" destOrd="0" presId="urn:microsoft.com/office/officeart/2005/8/layout/radial4"/>
    <dgm:cxn modelId="{A4A3E25D-3FD0-4D35-8580-8A4B96D18B8D}" type="presOf" srcId="{001BAE8C-EA69-4CAB-8BD6-80DBCA7E8145}" destId="{3ABB8031-8984-4D89-9038-68946C0975E8}" srcOrd="0" destOrd="0" presId="urn:microsoft.com/office/officeart/2005/8/layout/radial4"/>
    <dgm:cxn modelId="{46549D89-3690-433B-958B-2A9F14BED395}" type="presParOf" srcId="{3ABB8031-8984-4D89-9038-68946C0975E8}" destId="{91B58BAE-B9E7-4135-B328-72D050B800C2}" srcOrd="0" destOrd="0" presId="urn:microsoft.com/office/officeart/2005/8/layout/radial4"/>
    <dgm:cxn modelId="{2380EC34-36AB-4094-8D09-813AAC72CF8E}" type="presParOf" srcId="{3ABB8031-8984-4D89-9038-68946C0975E8}" destId="{96D3F318-C542-4641-9CB3-A321213D00F9}" srcOrd="1" destOrd="0" presId="urn:microsoft.com/office/officeart/2005/8/layout/radial4"/>
    <dgm:cxn modelId="{5C835CC3-4F9D-410B-BA84-3A1C360EBDA5}" type="presParOf" srcId="{3ABB8031-8984-4D89-9038-68946C0975E8}" destId="{905B8423-F58A-416C-9E11-93DD6B9AC328}" srcOrd="2" destOrd="0" presId="urn:microsoft.com/office/officeart/2005/8/layout/radial4"/>
    <dgm:cxn modelId="{9070108F-9CAF-41EE-B585-F4391B697E82}" type="presParOf" srcId="{3ABB8031-8984-4D89-9038-68946C0975E8}" destId="{3F1DF35A-7D2E-4914-A6F1-92781185FF24}" srcOrd="3" destOrd="0" presId="urn:microsoft.com/office/officeart/2005/8/layout/radial4"/>
    <dgm:cxn modelId="{38E79A73-9DAB-4DA8-96F7-F474384BE638}" type="presParOf" srcId="{3ABB8031-8984-4D89-9038-68946C0975E8}" destId="{31F30A50-465F-4B02-8E87-7AAFD148737E}" srcOrd="4" destOrd="0" presId="urn:microsoft.com/office/officeart/2005/8/layout/radial4"/>
    <dgm:cxn modelId="{27B84FCC-F715-4BBA-9BD9-D670E636AE2E}" type="presParOf" srcId="{3ABB8031-8984-4D89-9038-68946C0975E8}" destId="{F0B94D36-FC9E-44E4-A809-FEDF0B9E66AD}" srcOrd="5" destOrd="0" presId="urn:microsoft.com/office/officeart/2005/8/layout/radial4"/>
    <dgm:cxn modelId="{46ED2368-3CB2-4B67-8247-45A666BFC1EC}" type="presParOf" srcId="{3ABB8031-8984-4D89-9038-68946C0975E8}" destId="{4A86B567-E29E-451F-8995-3CB48FC3FBA0}" srcOrd="6" destOrd="0" presId="urn:microsoft.com/office/officeart/2005/8/layout/radial4"/>
    <dgm:cxn modelId="{2BF93F13-8F3E-4F1A-BBEC-F810396518C7}" type="presParOf" srcId="{3ABB8031-8984-4D89-9038-68946C0975E8}" destId="{B2FD05F5-F5DE-40B7-9444-B3F0F1776CEA}" srcOrd="7" destOrd="0" presId="urn:microsoft.com/office/officeart/2005/8/layout/radial4"/>
    <dgm:cxn modelId="{14880112-5B6A-482D-8DBF-4084DD3D6163}" type="presParOf" srcId="{3ABB8031-8984-4D89-9038-68946C0975E8}" destId="{3A5A3EED-5399-4B8F-A150-55F785114ECA}" srcOrd="8" destOrd="0" presId="urn:microsoft.com/office/officeart/2005/8/layout/radial4"/>
    <dgm:cxn modelId="{A0C0DA8D-88E0-4679-96AE-E1B5B364C258}" type="presParOf" srcId="{3ABB8031-8984-4D89-9038-68946C0975E8}" destId="{D56206AC-4E2F-4A92-AB92-F728DBB0477D}" srcOrd="9" destOrd="0" presId="urn:microsoft.com/office/officeart/2005/8/layout/radial4"/>
    <dgm:cxn modelId="{EB207C59-1EC7-46B3-A6B7-F9AE9F6C0AE8}" type="presParOf" srcId="{3ABB8031-8984-4D89-9038-68946C0975E8}" destId="{5E8B6E9E-F137-4B1C-92D3-F666F44BDEC6}" srcOrd="10"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6C08422-790F-41B1-BA22-5A91F0222119}" type="doc">
      <dgm:prSet loTypeId="urn:microsoft.com/office/officeart/2005/8/layout/pyramid4" loCatId="pyramid" qsTypeId="urn:microsoft.com/office/officeart/2005/8/quickstyle/simple1" qsCatId="simple" csTypeId="urn:microsoft.com/office/officeart/2005/8/colors/accent1_2" csCatId="accent1" phldr="1"/>
      <dgm:spPr/>
      <dgm:t>
        <a:bodyPr/>
        <a:lstStyle/>
        <a:p>
          <a:endParaRPr lang="en-GB"/>
        </a:p>
      </dgm:t>
    </dgm:pt>
    <dgm:pt modelId="{FDED5544-9EB0-401A-B0D0-8D6656AAA3D6}">
      <dgm:prSet phldrT="[Text]" custT="1"/>
      <dgm:spPr/>
      <dgm:t>
        <a:bodyPr/>
        <a:lstStyle/>
        <a:p>
          <a:r>
            <a:rPr lang="en-GB" sz="1800" dirty="0" smtClean="0"/>
            <a:t>Mindset</a:t>
          </a:r>
          <a:endParaRPr lang="en-GB" sz="1800" dirty="0"/>
        </a:p>
      </dgm:t>
    </dgm:pt>
    <dgm:pt modelId="{E6ADDA6C-8172-44F0-AF96-23D3D071F104}" type="parTrans" cxnId="{9DC3C35C-471B-4C86-9033-716361717B48}">
      <dgm:prSet/>
      <dgm:spPr/>
      <dgm:t>
        <a:bodyPr/>
        <a:lstStyle/>
        <a:p>
          <a:endParaRPr lang="en-GB"/>
        </a:p>
      </dgm:t>
    </dgm:pt>
    <dgm:pt modelId="{71899C54-5766-4E8F-A360-D9C320EC5D5D}" type="sibTrans" cxnId="{9DC3C35C-471B-4C86-9033-716361717B48}">
      <dgm:prSet/>
      <dgm:spPr/>
      <dgm:t>
        <a:bodyPr/>
        <a:lstStyle/>
        <a:p>
          <a:endParaRPr lang="en-GB"/>
        </a:p>
      </dgm:t>
    </dgm:pt>
    <dgm:pt modelId="{667B0F3E-DCBD-4425-885F-2D673D05CCB6}">
      <dgm:prSet phldrT="[Text]" custT="1"/>
      <dgm:spPr/>
      <dgm:t>
        <a:bodyPr/>
        <a:lstStyle/>
        <a:p>
          <a:r>
            <a:rPr lang="en-GB" sz="1600" dirty="0" smtClean="0"/>
            <a:t>Communication</a:t>
          </a:r>
          <a:endParaRPr lang="en-GB" sz="1600" dirty="0"/>
        </a:p>
      </dgm:t>
    </dgm:pt>
    <dgm:pt modelId="{E680B836-B332-48D7-ADE0-10EF37F19972}" type="parTrans" cxnId="{40425E51-7EE0-456C-9F10-849E89D7C4BD}">
      <dgm:prSet/>
      <dgm:spPr/>
      <dgm:t>
        <a:bodyPr/>
        <a:lstStyle/>
        <a:p>
          <a:endParaRPr lang="en-GB"/>
        </a:p>
      </dgm:t>
    </dgm:pt>
    <dgm:pt modelId="{420DE64F-63CA-4A43-83FA-1C50950E3859}" type="sibTrans" cxnId="{40425E51-7EE0-456C-9F10-849E89D7C4BD}">
      <dgm:prSet/>
      <dgm:spPr/>
      <dgm:t>
        <a:bodyPr/>
        <a:lstStyle/>
        <a:p>
          <a:endParaRPr lang="en-GB"/>
        </a:p>
      </dgm:t>
    </dgm:pt>
    <dgm:pt modelId="{72F24FAF-FB33-49FE-BA93-D5AF30E11B90}">
      <dgm:prSet phldrT="[Text]" custT="1"/>
      <dgm:spPr/>
      <dgm:t>
        <a:bodyPr/>
        <a:lstStyle/>
        <a:p>
          <a:r>
            <a:rPr lang="en-GB" sz="1600" dirty="0" smtClean="0"/>
            <a:t>People related challenges</a:t>
          </a:r>
          <a:endParaRPr lang="en-GB" sz="1600" dirty="0"/>
        </a:p>
      </dgm:t>
    </dgm:pt>
    <dgm:pt modelId="{B48D20EF-9202-4E71-B7AD-367ECBEE3988}" type="parTrans" cxnId="{F8F849C4-D2EA-4594-83E2-0C74213AB983}">
      <dgm:prSet/>
      <dgm:spPr/>
      <dgm:t>
        <a:bodyPr/>
        <a:lstStyle/>
        <a:p>
          <a:endParaRPr lang="en-GB"/>
        </a:p>
      </dgm:t>
    </dgm:pt>
    <dgm:pt modelId="{31E8610E-F0F0-43CC-B056-AB8527287CE8}" type="sibTrans" cxnId="{F8F849C4-D2EA-4594-83E2-0C74213AB983}">
      <dgm:prSet/>
      <dgm:spPr/>
      <dgm:t>
        <a:bodyPr/>
        <a:lstStyle/>
        <a:p>
          <a:endParaRPr lang="en-GB"/>
        </a:p>
      </dgm:t>
    </dgm:pt>
    <dgm:pt modelId="{4F42E3DB-3594-4DE9-A1B5-5CDA12308628}">
      <dgm:prSet phldrT="[Text]" custT="1"/>
      <dgm:spPr/>
      <dgm:t>
        <a:bodyPr/>
        <a:lstStyle/>
        <a:p>
          <a:r>
            <a:rPr lang="en-GB" sz="1800" dirty="0" smtClean="0"/>
            <a:t>Skill sets</a:t>
          </a:r>
          <a:endParaRPr lang="en-GB" sz="1800" dirty="0"/>
        </a:p>
      </dgm:t>
    </dgm:pt>
    <dgm:pt modelId="{1364C1E3-3CD1-4D29-83C9-DBBCDCCF866A}" type="parTrans" cxnId="{2AB5F020-3B66-4A71-9EC3-D296A24B8A9A}">
      <dgm:prSet/>
      <dgm:spPr/>
      <dgm:t>
        <a:bodyPr/>
        <a:lstStyle/>
        <a:p>
          <a:endParaRPr lang="en-GB"/>
        </a:p>
      </dgm:t>
    </dgm:pt>
    <dgm:pt modelId="{9AED4C51-D535-4ED5-87C3-D66464D5EE67}" type="sibTrans" cxnId="{2AB5F020-3B66-4A71-9EC3-D296A24B8A9A}">
      <dgm:prSet/>
      <dgm:spPr/>
      <dgm:t>
        <a:bodyPr/>
        <a:lstStyle/>
        <a:p>
          <a:endParaRPr lang="en-GB"/>
        </a:p>
      </dgm:t>
    </dgm:pt>
    <dgm:pt modelId="{41407D97-2B1A-445C-86A3-A0D9448F0110}" type="pres">
      <dgm:prSet presAssocID="{D6C08422-790F-41B1-BA22-5A91F0222119}" presName="compositeShape" presStyleCnt="0">
        <dgm:presLayoutVars>
          <dgm:chMax val="9"/>
          <dgm:dir/>
          <dgm:resizeHandles val="exact"/>
        </dgm:presLayoutVars>
      </dgm:prSet>
      <dgm:spPr/>
      <dgm:t>
        <a:bodyPr/>
        <a:lstStyle/>
        <a:p>
          <a:endParaRPr lang="en-GB"/>
        </a:p>
      </dgm:t>
    </dgm:pt>
    <dgm:pt modelId="{7F47CCDE-112F-49C8-8664-2410C735250B}" type="pres">
      <dgm:prSet presAssocID="{D6C08422-790F-41B1-BA22-5A91F0222119}" presName="triangle1" presStyleLbl="node1" presStyleIdx="0" presStyleCnt="4" custLinFactNeighborX="3346" custLinFactNeighborY="1">
        <dgm:presLayoutVars>
          <dgm:bulletEnabled val="1"/>
        </dgm:presLayoutVars>
      </dgm:prSet>
      <dgm:spPr/>
      <dgm:t>
        <a:bodyPr/>
        <a:lstStyle/>
        <a:p>
          <a:endParaRPr lang="en-GB"/>
        </a:p>
      </dgm:t>
    </dgm:pt>
    <dgm:pt modelId="{24D73969-C8A5-444A-B748-E7F558AB4D3D}" type="pres">
      <dgm:prSet presAssocID="{D6C08422-790F-41B1-BA22-5A91F0222119}" presName="triangle2" presStyleLbl="node1" presStyleIdx="1" presStyleCnt="4">
        <dgm:presLayoutVars>
          <dgm:bulletEnabled val="1"/>
        </dgm:presLayoutVars>
      </dgm:prSet>
      <dgm:spPr/>
      <dgm:t>
        <a:bodyPr/>
        <a:lstStyle/>
        <a:p>
          <a:endParaRPr lang="en-GB"/>
        </a:p>
      </dgm:t>
    </dgm:pt>
    <dgm:pt modelId="{C24BD28B-310C-4531-B0CB-E2B1631B0528}" type="pres">
      <dgm:prSet presAssocID="{D6C08422-790F-41B1-BA22-5A91F0222119}" presName="triangle3" presStyleLbl="node1" presStyleIdx="2" presStyleCnt="4">
        <dgm:presLayoutVars>
          <dgm:bulletEnabled val="1"/>
        </dgm:presLayoutVars>
      </dgm:prSet>
      <dgm:spPr/>
      <dgm:t>
        <a:bodyPr/>
        <a:lstStyle/>
        <a:p>
          <a:endParaRPr lang="en-GB"/>
        </a:p>
      </dgm:t>
    </dgm:pt>
    <dgm:pt modelId="{F3707EB9-76ED-43CC-A2B6-7F21E77D48CD}" type="pres">
      <dgm:prSet presAssocID="{D6C08422-790F-41B1-BA22-5A91F0222119}" presName="triangle4" presStyleLbl="node1" presStyleIdx="3" presStyleCnt="4">
        <dgm:presLayoutVars>
          <dgm:bulletEnabled val="1"/>
        </dgm:presLayoutVars>
      </dgm:prSet>
      <dgm:spPr/>
      <dgm:t>
        <a:bodyPr/>
        <a:lstStyle/>
        <a:p>
          <a:endParaRPr lang="en-GB"/>
        </a:p>
      </dgm:t>
    </dgm:pt>
  </dgm:ptLst>
  <dgm:cxnLst>
    <dgm:cxn modelId="{BCD14482-564E-4C61-A8C7-38C416495BA3}" type="presOf" srcId="{FDED5544-9EB0-401A-B0D0-8D6656AAA3D6}" destId="{7F47CCDE-112F-49C8-8664-2410C735250B}" srcOrd="0" destOrd="0" presId="urn:microsoft.com/office/officeart/2005/8/layout/pyramid4"/>
    <dgm:cxn modelId="{9DC3C35C-471B-4C86-9033-716361717B48}" srcId="{D6C08422-790F-41B1-BA22-5A91F0222119}" destId="{FDED5544-9EB0-401A-B0D0-8D6656AAA3D6}" srcOrd="0" destOrd="0" parTransId="{E6ADDA6C-8172-44F0-AF96-23D3D071F104}" sibTransId="{71899C54-5766-4E8F-A360-D9C320EC5D5D}"/>
    <dgm:cxn modelId="{F8F849C4-D2EA-4594-83E2-0C74213AB983}" srcId="{D6C08422-790F-41B1-BA22-5A91F0222119}" destId="{72F24FAF-FB33-49FE-BA93-D5AF30E11B90}" srcOrd="2" destOrd="0" parTransId="{B48D20EF-9202-4E71-B7AD-367ECBEE3988}" sibTransId="{31E8610E-F0F0-43CC-B056-AB8527287CE8}"/>
    <dgm:cxn modelId="{C926A06C-D8C2-43ED-9FC2-20C470CFA408}" type="presOf" srcId="{D6C08422-790F-41B1-BA22-5A91F0222119}" destId="{41407D97-2B1A-445C-86A3-A0D9448F0110}" srcOrd="0" destOrd="0" presId="urn:microsoft.com/office/officeart/2005/8/layout/pyramid4"/>
    <dgm:cxn modelId="{6512C8DF-A392-478D-9E57-926F23AA6E4D}" type="presOf" srcId="{4F42E3DB-3594-4DE9-A1B5-5CDA12308628}" destId="{F3707EB9-76ED-43CC-A2B6-7F21E77D48CD}" srcOrd="0" destOrd="0" presId="urn:microsoft.com/office/officeart/2005/8/layout/pyramid4"/>
    <dgm:cxn modelId="{40425E51-7EE0-456C-9F10-849E89D7C4BD}" srcId="{D6C08422-790F-41B1-BA22-5A91F0222119}" destId="{667B0F3E-DCBD-4425-885F-2D673D05CCB6}" srcOrd="1" destOrd="0" parTransId="{E680B836-B332-48D7-ADE0-10EF37F19972}" sibTransId="{420DE64F-63CA-4A43-83FA-1C50950E3859}"/>
    <dgm:cxn modelId="{398C9BFA-AFA7-48CE-A65A-E7E622C6637A}" type="presOf" srcId="{72F24FAF-FB33-49FE-BA93-D5AF30E11B90}" destId="{C24BD28B-310C-4531-B0CB-E2B1631B0528}" srcOrd="0" destOrd="0" presId="urn:microsoft.com/office/officeart/2005/8/layout/pyramid4"/>
    <dgm:cxn modelId="{2AB5F020-3B66-4A71-9EC3-D296A24B8A9A}" srcId="{D6C08422-790F-41B1-BA22-5A91F0222119}" destId="{4F42E3DB-3594-4DE9-A1B5-5CDA12308628}" srcOrd="3" destOrd="0" parTransId="{1364C1E3-3CD1-4D29-83C9-DBBCDCCF866A}" sibTransId="{9AED4C51-D535-4ED5-87C3-D66464D5EE67}"/>
    <dgm:cxn modelId="{7E2BD2B1-A7C1-4A5A-8098-4FAED8340532}" type="presOf" srcId="{667B0F3E-DCBD-4425-885F-2D673D05CCB6}" destId="{24D73969-C8A5-444A-B748-E7F558AB4D3D}" srcOrd="0" destOrd="0" presId="urn:microsoft.com/office/officeart/2005/8/layout/pyramid4"/>
    <dgm:cxn modelId="{23E8DC83-5AD0-49D7-84E4-BB67AD0E73CB}" type="presParOf" srcId="{41407D97-2B1A-445C-86A3-A0D9448F0110}" destId="{7F47CCDE-112F-49C8-8664-2410C735250B}" srcOrd="0" destOrd="0" presId="urn:microsoft.com/office/officeart/2005/8/layout/pyramid4"/>
    <dgm:cxn modelId="{6F6F92C7-AF02-468F-801A-C03B039CEEAA}" type="presParOf" srcId="{41407D97-2B1A-445C-86A3-A0D9448F0110}" destId="{24D73969-C8A5-444A-B748-E7F558AB4D3D}" srcOrd="1" destOrd="0" presId="urn:microsoft.com/office/officeart/2005/8/layout/pyramid4"/>
    <dgm:cxn modelId="{8BAAE606-26E2-4329-B374-908FB03D55DE}" type="presParOf" srcId="{41407D97-2B1A-445C-86A3-A0D9448F0110}" destId="{C24BD28B-310C-4531-B0CB-E2B1631B0528}" srcOrd="2" destOrd="0" presId="urn:microsoft.com/office/officeart/2005/8/layout/pyramid4"/>
    <dgm:cxn modelId="{1C0CFA5E-75B8-41C6-9A22-C59AAAF51098}" type="presParOf" srcId="{41407D97-2B1A-445C-86A3-A0D9448F0110}" destId="{F3707EB9-76ED-43CC-A2B6-7F21E77D48CD}" srcOrd="3" destOrd="0" presId="urn:microsoft.com/office/officeart/2005/8/layout/pyramid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6C7B16F-CD6F-4D29-916D-AC5B454AFBD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D0EA78B6-6D99-41D9-8C6A-8CE460938D7E}">
      <dgm:prSet phldrT="[Text]" custT="1"/>
      <dgm:spPr>
        <a:solidFill>
          <a:schemeClr val="accent2">
            <a:lumMod val="40000"/>
            <a:lumOff val="60000"/>
          </a:schemeClr>
        </a:solidFill>
      </dgm:spPr>
      <dgm:t>
        <a:bodyPr/>
        <a:lstStyle/>
        <a:p>
          <a:r>
            <a:rPr lang="en-GB" sz="2000" b="1" dirty="0" smtClean="0">
              <a:solidFill>
                <a:schemeClr val="tx1">
                  <a:lumMod val="85000"/>
                  <a:lumOff val="15000"/>
                </a:schemeClr>
              </a:solidFill>
            </a:rPr>
            <a:t>Stakeholder Management</a:t>
          </a:r>
          <a:endParaRPr lang="en-GB" sz="2000" b="1" dirty="0">
            <a:solidFill>
              <a:schemeClr val="tx1">
                <a:lumMod val="85000"/>
                <a:lumOff val="15000"/>
              </a:schemeClr>
            </a:solidFill>
          </a:endParaRPr>
        </a:p>
      </dgm:t>
    </dgm:pt>
    <dgm:pt modelId="{98037236-E4BE-43DF-9CE1-A5FFDAF1CBE4}" type="parTrans" cxnId="{C4969A8A-9B4B-48F5-A483-F3914D314A5D}">
      <dgm:prSet/>
      <dgm:spPr/>
      <dgm:t>
        <a:bodyPr/>
        <a:lstStyle/>
        <a:p>
          <a:endParaRPr lang="en-GB">
            <a:solidFill>
              <a:schemeClr val="tx1">
                <a:lumMod val="85000"/>
                <a:lumOff val="15000"/>
              </a:schemeClr>
            </a:solidFill>
          </a:endParaRPr>
        </a:p>
      </dgm:t>
    </dgm:pt>
    <dgm:pt modelId="{845A7C05-B43E-435F-9271-5D5A29BA4D8A}" type="sibTrans" cxnId="{C4969A8A-9B4B-48F5-A483-F3914D314A5D}">
      <dgm:prSet/>
      <dgm:spPr/>
      <dgm:t>
        <a:bodyPr/>
        <a:lstStyle/>
        <a:p>
          <a:endParaRPr lang="en-GB">
            <a:solidFill>
              <a:schemeClr val="tx1">
                <a:lumMod val="85000"/>
                <a:lumOff val="15000"/>
              </a:schemeClr>
            </a:solidFill>
          </a:endParaRPr>
        </a:p>
      </dgm:t>
    </dgm:pt>
    <dgm:pt modelId="{CAB1A9DE-F219-41BF-8062-515DD8B4C635}">
      <dgm:prSet phldrT="[Text]" custT="1"/>
      <dgm:spPr/>
      <dgm:t>
        <a:bodyPr/>
        <a:lstStyle/>
        <a:p>
          <a:pPr algn="just">
            <a:lnSpc>
              <a:spcPct val="100000"/>
            </a:lnSpc>
          </a:pPr>
          <a:r>
            <a:rPr lang="en-US" sz="1800" b="1" dirty="0" smtClean="0">
              <a:solidFill>
                <a:srgbClr val="C00000"/>
              </a:solidFill>
            </a:rPr>
            <a:t>Make sure all stakeholders are identified, relationships are managed; stakeholders get information about progress, </a:t>
          </a:r>
          <a:r>
            <a:rPr lang="en-US" sz="1800" b="1" dirty="0" err="1" smtClean="0">
              <a:solidFill>
                <a:srgbClr val="C00000"/>
              </a:solidFill>
            </a:rPr>
            <a:t>programme</a:t>
          </a:r>
          <a:r>
            <a:rPr lang="en-US" sz="1800" b="1" dirty="0" smtClean="0">
              <a:solidFill>
                <a:srgbClr val="C00000"/>
              </a:solidFill>
            </a:rPr>
            <a:t> needs, and benefits tracking, their feedback is received and incorporated in the </a:t>
          </a:r>
          <a:r>
            <a:rPr lang="en-US" sz="1800" b="1" dirty="0" err="1" smtClean="0">
              <a:solidFill>
                <a:srgbClr val="C00000"/>
              </a:solidFill>
            </a:rPr>
            <a:t>programme</a:t>
          </a:r>
          <a:endParaRPr lang="en-GB" sz="1800" b="1" dirty="0">
            <a:solidFill>
              <a:srgbClr val="C00000"/>
            </a:solidFill>
          </a:endParaRPr>
        </a:p>
      </dgm:t>
    </dgm:pt>
    <dgm:pt modelId="{488723DF-E118-47FB-9464-C3201795B81A}" type="parTrans" cxnId="{D2DB5787-A5B9-4093-B417-FF3F660240F4}">
      <dgm:prSet/>
      <dgm:spPr/>
      <dgm:t>
        <a:bodyPr/>
        <a:lstStyle/>
        <a:p>
          <a:endParaRPr lang="en-GB">
            <a:solidFill>
              <a:schemeClr val="tx1">
                <a:lumMod val="85000"/>
                <a:lumOff val="15000"/>
              </a:schemeClr>
            </a:solidFill>
          </a:endParaRPr>
        </a:p>
      </dgm:t>
    </dgm:pt>
    <dgm:pt modelId="{22DF77E9-73D8-4187-8BCF-F432CFF9A460}" type="sibTrans" cxnId="{D2DB5787-A5B9-4093-B417-FF3F660240F4}">
      <dgm:prSet/>
      <dgm:spPr/>
      <dgm:t>
        <a:bodyPr/>
        <a:lstStyle/>
        <a:p>
          <a:endParaRPr lang="en-GB">
            <a:solidFill>
              <a:schemeClr val="tx1">
                <a:lumMod val="85000"/>
                <a:lumOff val="15000"/>
              </a:schemeClr>
            </a:solidFill>
          </a:endParaRPr>
        </a:p>
      </dgm:t>
    </dgm:pt>
    <dgm:pt modelId="{17377D19-B42F-4B82-8F50-ADB3CDFEF564}">
      <dgm:prSet phldrT="[Text]" custT="1"/>
      <dgm:spPr>
        <a:solidFill>
          <a:schemeClr val="accent2">
            <a:lumMod val="40000"/>
            <a:lumOff val="60000"/>
          </a:schemeClr>
        </a:solidFill>
      </dgm:spPr>
      <dgm:t>
        <a:bodyPr/>
        <a:lstStyle/>
        <a:p>
          <a:r>
            <a:rPr lang="en-GB" sz="2000" b="1" dirty="0" smtClean="0">
              <a:solidFill>
                <a:schemeClr val="tx1">
                  <a:lumMod val="85000"/>
                  <a:lumOff val="15000"/>
                </a:schemeClr>
              </a:solidFill>
            </a:rPr>
            <a:t>Communication</a:t>
          </a:r>
          <a:endParaRPr lang="en-GB" sz="2000" b="1" dirty="0">
            <a:solidFill>
              <a:schemeClr val="tx1">
                <a:lumMod val="85000"/>
                <a:lumOff val="15000"/>
              </a:schemeClr>
            </a:solidFill>
          </a:endParaRPr>
        </a:p>
      </dgm:t>
    </dgm:pt>
    <dgm:pt modelId="{8086C9CF-456E-44A2-8C34-6B9C55A3E485}" type="parTrans" cxnId="{87DCBC43-F5D1-4D64-BB87-327148FEC14D}">
      <dgm:prSet/>
      <dgm:spPr/>
      <dgm:t>
        <a:bodyPr/>
        <a:lstStyle/>
        <a:p>
          <a:endParaRPr lang="en-GB">
            <a:solidFill>
              <a:schemeClr val="tx1">
                <a:lumMod val="85000"/>
                <a:lumOff val="15000"/>
              </a:schemeClr>
            </a:solidFill>
          </a:endParaRPr>
        </a:p>
      </dgm:t>
    </dgm:pt>
    <dgm:pt modelId="{66D6CD3D-7B99-438E-B22F-1AD0DA07C0C8}" type="sibTrans" cxnId="{87DCBC43-F5D1-4D64-BB87-327148FEC14D}">
      <dgm:prSet/>
      <dgm:spPr/>
      <dgm:t>
        <a:bodyPr/>
        <a:lstStyle/>
        <a:p>
          <a:endParaRPr lang="en-GB">
            <a:solidFill>
              <a:schemeClr val="tx1">
                <a:lumMod val="85000"/>
                <a:lumOff val="15000"/>
              </a:schemeClr>
            </a:solidFill>
          </a:endParaRPr>
        </a:p>
      </dgm:t>
    </dgm:pt>
    <dgm:pt modelId="{839DF55D-495A-46DD-AD89-DEB7E9CFF38F}">
      <dgm:prSet phldrT="[Text]" custT="1"/>
      <dgm:spPr/>
      <dgm:t>
        <a:bodyPr/>
        <a:lstStyle/>
        <a:p>
          <a:pPr algn="just">
            <a:lnSpc>
              <a:spcPct val="100000"/>
            </a:lnSpc>
          </a:pPr>
          <a:r>
            <a:rPr lang="en-GB" sz="1600" b="1" dirty="0" smtClean="0">
              <a:solidFill>
                <a:srgbClr val="C00000"/>
              </a:solidFill>
            </a:rPr>
            <a:t>Provide planned communication throughout the organization and execute this along effective means and channels. Make sure that communication reaches the target audience in time and provides just enough information for that audience so that they are informed on and excited about the change and effectively implement it</a:t>
          </a:r>
          <a:endParaRPr lang="en-GB" sz="1600" b="1" dirty="0">
            <a:solidFill>
              <a:srgbClr val="C00000"/>
            </a:solidFill>
          </a:endParaRPr>
        </a:p>
      </dgm:t>
    </dgm:pt>
    <dgm:pt modelId="{55E70796-085D-4B0E-B15F-DE0F1334B530}" type="parTrans" cxnId="{764EF1E8-88EB-4666-9BAD-C1D1A1ACF9D0}">
      <dgm:prSet/>
      <dgm:spPr/>
      <dgm:t>
        <a:bodyPr/>
        <a:lstStyle/>
        <a:p>
          <a:endParaRPr lang="en-GB">
            <a:solidFill>
              <a:schemeClr val="tx1">
                <a:lumMod val="85000"/>
                <a:lumOff val="15000"/>
              </a:schemeClr>
            </a:solidFill>
          </a:endParaRPr>
        </a:p>
      </dgm:t>
    </dgm:pt>
    <dgm:pt modelId="{0283BA83-ABEA-4044-B90E-CE9C5ED4F2FD}" type="sibTrans" cxnId="{764EF1E8-88EB-4666-9BAD-C1D1A1ACF9D0}">
      <dgm:prSet/>
      <dgm:spPr/>
      <dgm:t>
        <a:bodyPr/>
        <a:lstStyle/>
        <a:p>
          <a:endParaRPr lang="en-GB">
            <a:solidFill>
              <a:schemeClr val="tx1">
                <a:lumMod val="85000"/>
                <a:lumOff val="15000"/>
              </a:schemeClr>
            </a:solidFill>
          </a:endParaRPr>
        </a:p>
      </dgm:t>
    </dgm:pt>
    <dgm:pt modelId="{EE0EB731-B935-42AB-A248-E487E9A01E0E}">
      <dgm:prSet phldrT="[Text]" custT="1"/>
      <dgm:spPr>
        <a:solidFill>
          <a:schemeClr val="accent2">
            <a:lumMod val="40000"/>
            <a:lumOff val="60000"/>
          </a:schemeClr>
        </a:solidFill>
      </dgm:spPr>
      <dgm:t>
        <a:bodyPr/>
        <a:lstStyle/>
        <a:p>
          <a:r>
            <a:rPr lang="en-GB" sz="2000" b="1" dirty="0" smtClean="0">
              <a:solidFill>
                <a:schemeClr val="tx1">
                  <a:lumMod val="85000"/>
                  <a:lumOff val="15000"/>
                </a:schemeClr>
              </a:solidFill>
            </a:rPr>
            <a:t>Training</a:t>
          </a:r>
          <a:endParaRPr lang="en-GB" sz="2000" b="1" dirty="0">
            <a:solidFill>
              <a:schemeClr val="tx1">
                <a:lumMod val="85000"/>
                <a:lumOff val="15000"/>
              </a:schemeClr>
            </a:solidFill>
          </a:endParaRPr>
        </a:p>
      </dgm:t>
    </dgm:pt>
    <dgm:pt modelId="{858E9C23-F3BF-4693-8CDB-8F4E27C4594B}" type="parTrans" cxnId="{E4C4BF48-DB82-4557-9922-6BCC2775411A}">
      <dgm:prSet/>
      <dgm:spPr/>
      <dgm:t>
        <a:bodyPr/>
        <a:lstStyle/>
        <a:p>
          <a:endParaRPr lang="en-GB">
            <a:solidFill>
              <a:schemeClr val="tx1">
                <a:lumMod val="85000"/>
                <a:lumOff val="15000"/>
              </a:schemeClr>
            </a:solidFill>
          </a:endParaRPr>
        </a:p>
      </dgm:t>
    </dgm:pt>
    <dgm:pt modelId="{00EF736B-C875-4DBA-90FE-C3FF798DACED}" type="sibTrans" cxnId="{E4C4BF48-DB82-4557-9922-6BCC2775411A}">
      <dgm:prSet/>
      <dgm:spPr/>
      <dgm:t>
        <a:bodyPr/>
        <a:lstStyle/>
        <a:p>
          <a:endParaRPr lang="en-GB">
            <a:solidFill>
              <a:schemeClr val="tx1">
                <a:lumMod val="85000"/>
                <a:lumOff val="15000"/>
              </a:schemeClr>
            </a:solidFill>
          </a:endParaRPr>
        </a:p>
      </dgm:t>
    </dgm:pt>
    <dgm:pt modelId="{A82CA407-2290-4628-8BEF-75DD26ECCAE1}">
      <dgm:prSet phldrT="[Text]" custT="1"/>
      <dgm:spPr/>
      <dgm:t>
        <a:bodyPr/>
        <a:lstStyle/>
        <a:p>
          <a:pPr algn="just">
            <a:lnSpc>
              <a:spcPct val="100000"/>
            </a:lnSpc>
          </a:pPr>
          <a:r>
            <a:rPr lang="en-US" sz="1600" b="1" dirty="0" smtClean="0">
              <a:solidFill>
                <a:srgbClr val="C00000"/>
              </a:solidFill>
            </a:rPr>
            <a:t>Provide training materials, trainers and logistics; ensure the target audiences are trained in the new  ways of working (including data, processes, systems/tools and governance) just in time and just enough</a:t>
          </a:r>
          <a:endParaRPr lang="en-GB" sz="1600" b="1" dirty="0">
            <a:solidFill>
              <a:srgbClr val="C00000"/>
            </a:solidFill>
          </a:endParaRPr>
        </a:p>
      </dgm:t>
    </dgm:pt>
    <dgm:pt modelId="{FD36969A-5568-4101-9B49-0EBA1C3F9D32}" type="parTrans" cxnId="{9BD6B266-F438-451F-95E7-DD76AC04129C}">
      <dgm:prSet/>
      <dgm:spPr/>
      <dgm:t>
        <a:bodyPr/>
        <a:lstStyle/>
        <a:p>
          <a:endParaRPr lang="en-GB">
            <a:solidFill>
              <a:schemeClr val="tx1">
                <a:lumMod val="85000"/>
                <a:lumOff val="15000"/>
              </a:schemeClr>
            </a:solidFill>
          </a:endParaRPr>
        </a:p>
      </dgm:t>
    </dgm:pt>
    <dgm:pt modelId="{CDFAC3DA-A9BE-4466-97F7-6CE13438E9D4}" type="sibTrans" cxnId="{9BD6B266-F438-451F-95E7-DD76AC04129C}">
      <dgm:prSet/>
      <dgm:spPr/>
      <dgm:t>
        <a:bodyPr/>
        <a:lstStyle/>
        <a:p>
          <a:endParaRPr lang="en-GB">
            <a:solidFill>
              <a:schemeClr val="tx1">
                <a:lumMod val="85000"/>
                <a:lumOff val="15000"/>
              </a:schemeClr>
            </a:solidFill>
          </a:endParaRPr>
        </a:p>
      </dgm:t>
    </dgm:pt>
    <dgm:pt modelId="{9FEA607E-1799-4447-AE87-29BE71EA91A8}" type="pres">
      <dgm:prSet presAssocID="{56C7B16F-CD6F-4D29-916D-AC5B454AFBDC}" presName="Name0" presStyleCnt="0">
        <dgm:presLayoutVars>
          <dgm:dir/>
          <dgm:animLvl val="lvl"/>
          <dgm:resizeHandles val="exact"/>
        </dgm:presLayoutVars>
      </dgm:prSet>
      <dgm:spPr/>
      <dgm:t>
        <a:bodyPr/>
        <a:lstStyle/>
        <a:p>
          <a:endParaRPr lang="en-GB"/>
        </a:p>
      </dgm:t>
    </dgm:pt>
    <dgm:pt modelId="{D0FF9A9A-8404-4E7B-83FF-4E0B85FBC165}" type="pres">
      <dgm:prSet presAssocID="{D0EA78B6-6D99-41D9-8C6A-8CE460938D7E}" presName="linNode" presStyleCnt="0"/>
      <dgm:spPr/>
    </dgm:pt>
    <dgm:pt modelId="{378A1FCE-DA3F-4548-A207-B4A7CB4D9931}" type="pres">
      <dgm:prSet presAssocID="{D0EA78B6-6D99-41D9-8C6A-8CE460938D7E}" presName="parentText" presStyleLbl="node1" presStyleIdx="0" presStyleCnt="3" custLinFactNeighborX="-560" custLinFactNeighborY="5760">
        <dgm:presLayoutVars>
          <dgm:chMax val="1"/>
          <dgm:bulletEnabled val="1"/>
        </dgm:presLayoutVars>
      </dgm:prSet>
      <dgm:spPr/>
      <dgm:t>
        <a:bodyPr/>
        <a:lstStyle/>
        <a:p>
          <a:endParaRPr lang="en-GB"/>
        </a:p>
      </dgm:t>
    </dgm:pt>
    <dgm:pt modelId="{F6909C4B-2F13-4BB7-9A0B-1B9ADE37B729}" type="pres">
      <dgm:prSet presAssocID="{D0EA78B6-6D99-41D9-8C6A-8CE460938D7E}" presName="descendantText" presStyleLbl="alignAccFollowNode1" presStyleIdx="0" presStyleCnt="3" custScaleY="110601">
        <dgm:presLayoutVars>
          <dgm:bulletEnabled val="1"/>
        </dgm:presLayoutVars>
      </dgm:prSet>
      <dgm:spPr/>
      <dgm:t>
        <a:bodyPr/>
        <a:lstStyle/>
        <a:p>
          <a:endParaRPr lang="en-GB"/>
        </a:p>
      </dgm:t>
    </dgm:pt>
    <dgm:pt modelId="{4EF0C2F0-4B74-41FA-9F47-E056FBB3B574}" type="pres">
      <dgm:prSet presAssocID="{845A7C05-B43E-435F-9271-5D5A29BA4D8A}" presName="sp" presStyleCnt="0"/>
      <dgm:spPr/>
    </dgm:pt>
    <dgm:pt modelId="{2B1A5344-40A5-476D-AA5A-66F060F4AEBC}" type="pres">
      <dgm:prSet presAssocID="{17377D19-B42F-4B82-8F50-ADB3CDFEF564}" presName="linNode" presStyleCnt="0"/>
      <dgm:spPr/>
    </dgm:pt>
    <dgm:pt modelId="{4E180348-A582-4412-96B1-AD0FD9B41B4E}" type="pres">
      <dgm:prSet presAssocID="{17377D19-B42F-4B82-8F50-ADB3CDFEF564}" presName="parentText" presStyleLbl="node1" presStyleIdx="1" presStyleCnt="3" custLinFactNeighborX="-1504">
        <dgm:presLayoutVars>
          <dgm:chMax val="1"/>
          <dgm:bulletEnabled val="1"/>
        </dgm:presLayoutVars>
      </dgm:prSet>
      <dgm:spPr/>
      <dgm:t>
        <a:bodyPr/>
        <a:lstStyle/>
        <a:p>
          <a:endParaRPr lang="en-GB"/>
        </a:p>
      </dgm:t>
    </dgm:pt>
    <dgm:pt modelId="{726F59E7-9C92-4972-BD88-ADCC1A4A6BEE}" type="pres">
      <dgm:prSet presAssocID="{17377D19-B42F-4B82-8F50-ADB3CDFEF564}" presName="descendantText" presStyleLbl="alignAccFollowNode1" presStyleIdx="1" presStyleCnt="3" custScaleY="146111">
        <dgm:presLayoutVars>
          <dgm:bulletEnabled val="1"/>
        </dgm:presLayoutVars>
      </dgm:prSet>
      <dgm:spPr/>
      <dgm:t>
        <a:bodyPr/>
        <a:lstStyle/>
        <a:p>
          <a:endParaRPr lang="en-GB"/>
        </a:p>
      </dgm:t>
    </dgm:pt>
    <dgm:pt modelId="{89185D62-72CE-4A1B-93C8-D67B1C5D1538}" type="pres">
      <dgm:prSet presAssocID="{66D6CD3D-7B99-438E-B22F-1AD0DA07C0C8}" presName="sp" presStyleCnt="0"/>
      <dgm:spPr/>
    </dgm:pt>
    <dgm:pt modelId="{29549D62-BCB1-4E81-BE33-AD633F230382}" type="pres">
      <dgm:prSet presAssocID="{EE0EB731-B935-42AB-A248-E487E9A01E0E}" presName="linNode" presStyleCnt="0"/>
      <dgm:spPr/>
    </dgm:pt>
    <dgm:pt modelId="{EC0C81C3-A455-4428-B49E-3278FB532DB7}" type="pres">
      <dgm:prSet presAssocID="{EE0EB731-B935-42AB-A248-E487E9A01E0E}" presName="parentText" presStyleLbl="node1" presStyleIdx="2" presStyleCnt="3" custLinFactNeighborX="-1502">
        <dgm:presLayoutVars>
          <dgm:chMax val="1"/>
          <dgm:bulletEnabled val="1"/>
        </dgm:presLayoutVars>
      </dgm:prSet>
      <dgm:spPr/>
      <dgm:t>
        <a:bodyPr/>
        <a:lstStyle/>
        <a:p>
          <a:endParaRPr lang="en-GB"/>
        </a:p>
      </dgm:t>
    </dgm:pt>
    <dgm:pt modelId="{5DEDBF6B-16BE-4FE9-A68B-EF12690F0937}" type="pres">
      <dgm:prSet presAssocID="{EE0EB731-B935-42AB-A248-E487E9A01E0E}" presName="descendantText" presStyleLbl="alignAccFollowNode1" presStyleIdx="2" presStyleCnt="3">
        <dgm:presLayoutVars>
          <dgm:bulletEnabled val="1"/>
        </dgm:presLayoutVars>
      </dgm:prSet>
      <dgm:spPr/>
      <dgm:t>
        <a:bodyPr/>
        <a:lstStyle/>
        <a:p>
          <a:endParaRPr lang="en-GB"/>
        </a:p>
      </dgm:t>
    </dgm:pt>
  </dgm:ptLst>
  <dgm:cxnLst>
    <dgm:cxn modelId="{87DCBC43-F5D1-4D64-BB87-327148FEC14D}" srcId="{56C7B16F-CD6F-4D29-916D-AC5B454AFBDC}" destId="{17377D19-B42F-4B82-8F50-ADB3CDFEF564}" srcOrd="1" destOrd="0" parTransId="{8086C9CF-456E-44A2-8C34-6B9C55A3E485}" sibTransId="{66D6CD3D-7B99-438E-B22F-1AD0DA07C0C8}"/>
    <dgm:cxn modelId="{2EFFB697-C102-4A5D-A0DB-BAE692DD20BA}" type="presOf" srcId="{A82CA407-2290-4628-8BEF-75DD26ECCAE1}" destId="{5DEDBF6B-16BE-4FE9-A68B-EF12690F0937}" srcOrd="0" destOrd="0" presId="urn:microsoft.com/office/officeart/2005/8/layout/vList5"/>
    <dgm:cxn modelId="{197FC217-2626-4314-99E0-FEC861777B99}" type="presOf" srcId="{839DF55D-495A-46DD-AD89-DEB7E9CFF38F}" destId="{726F59E7-9C92-4972-BD88-ADCC1A4A6BEE}" srcOrd="0" destOrd="0" presId="urn:microsoft.com/office/officeart/2005/8/layout/vList5"/>
    <dgm:cxn modelId="{9BD6B266-F438-451F-95E7-DD76AC04129C}" srcId="{EE0EB731-B935-42AB-A248-E487E9A01E0E}" destId="{A82CA407-2290-4628-8BEF-75DD26ECCAE1}" srcOrd="0" destOrd="0" parTransId="{FD36969A-5568-4101-9B49-0EBA1C3F9D32}" sibTransId="{CDFAC3DA-A9BE-4466-97F7-6CE13438E9D4}"/>
    <dgm:cxn modelId="{E4C4BF48-DB82-4557-9922-6BCC2775411A}" srcId="{56C7B16F-CD6F-4D29-916D-AC5B454AFBDC}" destId="{EE0EB731-B935-42AB-A248-E487E9A01E0E}" srcOrd="2" destOrd="0" parTransId="{858E9C23-F3BF-4693-8CDB-8F4E27C4594B}" sibTransId="{00EF736B-C875-4DBA-90FE-C3FF798DACED}"/>
    <dgm:cxn modelId="{D2DB5787-A5B9-4093-B417-FF3F660240F4}" srcId="{D0EA78B6-6D99-41D9-8C6A-8CE460938D7E}" destId="{CAB1A9DE-F219-41BF-8062-515DD8B4C635}" srcOrd="0" destOrd="0" parTransId="{488723DF-E118-47FB-9464-C3201795B81A}" sibTransId="{22DF77E9-73D8-4187-8BCF-F432CFF9A460}"/>
    <dgm:cxn modelId="{CAA5822A-856E-4B4E-9606-5C3A7D0EFA5D}" type="presOf" srcId="{EE0EB731-B935-42AB-A248-E487E9A01E0E}" destId="{EC0C81C3-A455-4428-B49E-3278FB532DB7}" srcOrd="0" destOrd="0" presId="urn:microsoft.com/office/officeart/2005/8/layout/vList5"/>
    <dgm:cxn modelId="{764EF1E8-88EB-4666-9BAD-C1D1A1ACF9D0}" srcId="{17377D19-B42F-4B82-8F50-ADB3CDFEF564}" destId="{839DF55D-495A-46DD-AD89-DEB7E9CFF38F}" srcOrd="0" destOrd="0" parTransId="{55E70796-085D-4B0E-B15F-DE0F1334B530}" sibTransId="{0283BA83-ABEA-4044-B90E-CE9C5ED4F2FD}"/>
    <dgm:cxn modelId="{721BBC9A-22D5-4E38-8B7D-0F28B6A45E22}" type="presOf" srcId="{17377D19-B42F-4B82-8F50-ADB3CDFEF564}" destId="{4E180348-A582-4412-96B1-AD0FD9B41B4E}" srcOrd="0" destOrd="0" presId="urn:microsoft.com/office/officeart/2005/8/layout/vList5"/>
    <dgm:cxn modelId="{C79BB9BF-DEAD-43E2-956A-149564784F92}" type="presOf" srcId="{CAB1A9DE-F219-41BF-8062-515DD8B4C635}" destId="{F6909C4B-2F13-4BB7-9A0B-1B9ADE37B729}" srcOrd="0" destOrd="0" presId="urn:microsoft.com/office/officeart/2005/8/layout/vList5"/>
    <dgm:cxn modelId="{BA222CC0-56E0-42C0-B790-B22C490A405A}" type="presOf" srcId="{56C7B16F-CD6F-4D29-916D-AC5B454AFBDC}" destId="{9FEA607E-1799-4447-AE87-29BE71EA91A8}" srcOrd="0" destOrd="0" presId="urn:microsoft.com/office/officeart/2005/8/layout/vList5"/>
    <dgm:cxn modelId="{25A93D1E-92FA-4C9C-90AE-E6FB4418FC81}" type="presOf" srcId="{D0EA78B6-6D99-41D9-8C6A-8CE460938D7E}" destId="{378A1FCE-DA3F-4548-A207-B4A7CB4D9931}" srcOrd="0" destOrd="0" presId="urn:microsoft.com/office/officeart/2005/8/layout/vList5"/>
    <dgm:cxn modelId="{C4969A8A-9B4B-48F5-A483-F3914D314A5D}" srcId="{56C7B16F-CD6F-4D29-916D-AC5B454AFBDC}" destId="{D0EA78B6-6D99-41D9-8C6A-8CE460938D7E}" srcOrd="0" destOrd="0" parTransId="{98037236-E4BE-43DF-9CE1-A5FFDAF1CBE4}" sibTransId="{845A7C05-B43E-435F-9271-5D5A29BA4D8A}"/>
    <dgm:cxn modelId="{0027B7EF-0CCC-4365-A2AF-89EFCC69500D}" type="presParOf" srcId="{9FEA607E-1799-4447-AE87-29BE71EA91A8}" destId="{D0FF9A9A-8404-4E7B-83FF-4E0B85FBC165}" srcOrd="0" destOrd="0" presId="urn:microsoft.com/office/officeart/2005/8/layout/vList5"/>
    <dgm:cxn modelId="{3BB0693A-9D6A-488B-9FC5-AEA4E454BCCE}" type="presParOf" srcId="{D0FF9A9A-8404-4E7B-83FF-4E0B85FBC165}" destId="{378A1FCE-DA3F-4548-A207-B4A7CB4D9931}" srcOrd="0" destOrd="0" presId="urn:microsoft.com/office/officeart/2005/8/layout/vList5"/>
    <dgm:cxn modelId="{B8713A5C-DCCE-4C94-86F5-A0DB6A24EFD0}" type="presParOf" srcId="{D0FF9A9A-8404-4E7B-83FF-4E0B85FBC165}" destId="{F6909C4B-2F13-4BB7-9A0B-1B9ADE37B729}" srcOrd="1" destOrd="0" presId="urn:microsoft.com/office/officeart/2005/8/layout/vList5"/>
    <dgm:cxn modelId="{3EE972F8-726F-493C-9543-BDF9709065F0}" type="presParOf" srcId="{9FEA607E-1799-4447-AE87-29BE71EA91A8}" destId="{4EF0C2F0-4B74-41FA-9F47-E056FBB3B574}" srcOrd="1" destOrd="0" presId="urn:microsoft.com/office/officeart/2005/8/layout/vList5"/>
    <dgm:cxn modelId="{4882A24C-4E41-442C-A8F9-B0632B21FCF3}" type="presParOf" srcId="{9FEA607E-1799-4447-AE87-29BE71EA91A8}" destId="{2B1A5344-40A5-476D-AA5A-66F060F4AEBC}" srcOrd="2" destOrd="0" presId="urn:microsoft.com/office/officeart/2005/8/layout/vList5"/>
    <dgm:cxn modelId="{9F6A1C50-3090-4D66-941B-08C1E542D5BB}" type="presParOf" srcId="{2B1A5344-40A5-476D-AA5A-66F060F4AEBC}" destId="{4E180348-A582-4412-96B1-AD0FD9B41B4E}" srcOrd="0" destOrd="0" presId="urn:microsoft.com/office/officeart/2005/8/layout/vList5"/>
    <dgm:cxn modelId="{30C190F8-AE79-4165-95D9-1B25315F1BEE}" type="presParOf" srcId="{2B1A5344-40A5-476D-AA5A-66F060F4AEBC}" destId="{726F59E7-9C92-4972-BD88-ADCC1A4A6BEE}" srcOrd="1" destOrd="0" presId="urn:microsoft.com/office/officeart/2005/8/layout/vList5"/>
    <dgm:cxn modelId="{B8164FF0-E32D-45AA-ACCF-445DE14842B4}" type="presParOf" srcId="{9FEA607E-1799-4447-AE87-29BE71EA91A8}" destId="{89185D62-72CE-4A1B-93C8-D67B1C5D1538}" srcOrd="3" destOrd="0" presId="urn:microsoft.com/office/officeart/2005/8/layout/vList5"/>
    <dgm:cxn modelId="{9C9000A2-57A3-46ED-ADE0-53DDA0F3F79A}" type="presParOf" srcId="{9FEA607E-1799-4447-AE87-29BE71EA91A8}" destId="{29549D62-BCB1-4E81-BE33-AD633F230382}" srcOrd="4" destOrd="0" presId="urn:microsoft.com/office/officeart/2005/8/layout/vList5"/>
    <dgm:cxn modelId="{86CB2810-A8ED-408D-980E-C4F0523DD46C}" type="presParOf" srcId="{29549D62-BCB1-4E81-BE33-AD633F230382}" destId="{EC0C81C3-A455-4428-B49E-3278FB532DB7}" srcOrd="0" destOrd="0" presId="urn:microsoft.com/office/officeart/2005/8/layout/vList5"/>
    <dgm:cxn modelId="{641DACAF-11A6-413D-AEFB-D4F04DE50DCD}" type="presParOf" srcId="{29549D62-BCB1-4E81-BE33-AD633F230382}" destId="{5DEDBF6B-16BE-4FE9-A68B-EF12690F0937}"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22E5CDF-2541-486C-8425-8F6192F95709}" type="doc">
      <dgm:prSet loTypeId="urn:microsoft.com/office/officeart/2005/8/layout/chevron1" loCatId="process" qsTypeId="urn:microsoft.com/office/officeart/2005/8/quickstyle/simple1" qsCatId="simple" csTypeId="urn:microsoft.com/office/officeart/2005/8/colors/accent1_2" csCatId="accent1" phldr="1"/>
      <dgm:spPr/>
    </dgm:pt>
    <dgm:pt modelId="{EF3120EE-7D74-4F3C-AF70-33845A14A747}">
      <dgm:prSet phldrT="[Text]" custT="1"/>
      <dgm:spPr/>
      <dgm:t>
        <a:bodyPr/>
        <a:lstStyle/>
        <a:p>
          <a:r>
            <a:rPr lang="en-GB" sz="1400" dirty="0" smtClean="0"/>
            <a:t>Establishing Foundation for Change</a:t>
          </a:r>
          <a:endParaRPr lang="en-GB" sz="1400" dirty="0"/>
        </a:p>
      </dgm:t>
    </dgm:pt>
    <dgm:pt modelId="{2889DE97-2C02-475C-80AC-5D3C7CF8780F}" type="parTrans" cxnId="{8EA90783-B825-4226-B3BF-305365AD7AD6}">
      <dgm:prSet/>
      <dgm:spPr/>
      <dgm:t>
        <a:bodyPr/>
        <a:lstStyle/>
        <a:p>
          <a:endParaRPr lang="en-GB"/>
        </a:p>
      </dgm:t>
    </dgm:pt>
    <dgm:pt modelId="{9F520B14-3E6D-4D23-B565-FA6BD8266F4A}" type="sibTrans" cxnId="{8EA90783-B825-4226-B3BF-305365AD7AD6}">
      <dgm:prSet/>
      <dgm:spPr/>
      <dgm:t>
        <a:bodyPr/>
        <a:lstStyle/>
        <a:p>
          <a:endParaRPr lang="en-GB"/>
        </a:p>
      </dgm:t>
    </dgm:pt>
    <dgm:pt modelId="{CA83FA7D-8F38-4362-A45A-70A6DC8E9BCE}">
      <dgm:prSet phldrT="[Text]" custT="1"/>
      <dgm:spPr>
        <a:solidFill>
          <a:schemeClr val="accent1">
            <a:lumMod val="20000"/>
            <a:lumOff val="80000"/>
          </a:schemeClr>
        </a:solidFill>
      </dgm:spPr>
      <dgm:t>
        <a:bodyPr/>
        <a:lstStyle/>
        <a:p>
          <a:r>
            <a:rPr lang="en-GB" sz="1400" dirty="0" smtClean="0"/>
            <a:t>Managing Change</a:t>
          </a:r>
          <a:endParaRPr lang="en-GB" sz="1400" dirty="0"/>
        </a:p>
      </dgm:t>
    </dgm:pt>
    <dgm:pt modelId="{A063AACA-1F4A-4B80-B9BA-CF2034E39B7B}" type="parTrans" cxnId="{13FEAEC9-1043-4D78-9593-7E6FBBB79131}">
      <dgm:prSet/>
      <dgm:spPr/>
      <dgm:t>
        <a:bodyPr/>
        <a:lstStyle/>
        <a:p>
          <a:endParaRPr lang="en-GB"/>
        </a:p>
      </dgm:t>
    </dgm:pt>
    <dgm:pt modelId="{A23FA9CB-4B1D-49AC-A483-D471B120A45D}" type="sibTrans" cxnId="{13FEAEC9-1043-4D78-9593-7E6FBBB79131}">
      <dgm:prSet/>
      <dgm:spPr/>
      <dgm:t>
        <a:bodyPr/>
        <a:lstStyle/>
        <a:p>
          <a:endParaRPr lang="en-GB"/>
        </a:p>
      </dgm:t>
    </dgm:pt>
    <dgm:pt modelId="{75D8C30A-F357-4708-8A1E-2A0F4B49E929}">
      <dgm:prSet phldrT="[Text]" custT="1"/>
      <dgm:spPr>
        <a:solidFill>
          <a:schemeClr val="accent1">
            <a:lumMod val="20000"/>
            <a:lumOff val="80000"/>
          </a:schemeClr>
        </a:solidFill>
      </dgm:spPr>
      <dgm:t>
        <a:bodyPr/>
        <a:lstStyle/>
        <a:p>
          <a:r>
            <a:rPr lang="en-GB" sz="1400" dirty="0" smtClean="0"/>
            <a:t>Sustaining Change</a:t>
          </a:r>
          <a:endParaRPr lang="en-GB" sz="1400" dirty="0"/>
        </a:p>
      </dgm:t>
    </dgm:pt>
    <dgm:pt modelId="{D0E6BEBD-B6F5-4A2B-8ACE-D405A8A4CDBF}" type="parTrans" cxnId="{9763DFF2-36F0-4F39-AC99-935830F2B488}">
      <dgm:prSet/>
      <dgm:spPr/>
      <dgm:t>
        <a:bodyPr/>
        <a:lstStyle/>
        <a:p>
          <a:endParaRPr lang="en-GB"/>
        </a:p>
      </dgm:t>
    </dgm:pt>
    <dgm:pt modelId="{00834183-D944-4D1C-A697-6EBA776064DF}" type="sibTrans" cxnId="{9763DFF2-36F0-4F39-AC99-935830F2B488}">
      <dgm:prSet/>
      <dgm:spPr/>
      <dgm:t>
        <a:bodyPr/>
        <a:lstStyle/>
        <a:p>
          <a:endParaRPr lang="en-GB"/>
        </a:p>
      </dgm:t>
    </dgm:pt>
    <dgm:pt modelId="{3288B73E-455B-49CF-9B2A-4E94B26FBE87}" type="pres">
      <dgm:prSet presAssocID="{A22E5CDF-2541-486C-8425-8F6192F95709}" presName="Name0" presStyleCnt="0">
        <dgm:presLayoutVars>
          <dgm:dir/>
          <dgm:animLvl val="lvl"/>
          <dgm:resizeHandles val="exact"/>
        </dgm:presLayoutVars>
      </dgm:prSet>
      <dgm:spPr/>
    </dgm:pt>
    <dgm:pt modelId="{B2155A90-67D0-488F-AAA2-05E39B1F7372}" type="pres">
      <dgm:prSet presAssocID="{EF3120EE-7D74-4F3C-AF70-33845A14A747}" presName="parTxOnly" presStyleLbl="node1" presStyleIdx="0" presStyleCnt="3">
        <dgm:presLayoutVars>
          <dgm:chMax val="0"/>
          <dgm:chPref val="0"/>
          <dgm:bulletEnabled val="1"/>
        </dgm:presLayoutVars>
      </dgm:prSet>
      <dgm:spPr/>
      <dgm:t>
        <a:bodyPr/>
        <a:lstStyle/>
        <a:p>
          <a:endParaRPr lang="en-GB"/>
        </a:p>
      </dgm:t>
    </dgm:pt>
    <dgm:pt modelId="{96F98B80-7D7F-45A5-98B2-555CE90B725D}" type="pres">
      <dgm:prSet presAssocID="{9F520B14-3E6D-4D23-B565-FA6BD8266F4A}" presName="parTxOnlySpace" presStyleCnt="0"/>
      <dgm:spPr/>
    </dgm:pt>
    <dgm:pt modelId="{69733205-A879-4F40-BAF5-DF837292538B}" type="pres">
      <dgm:prSet presAssocID="{CA83FA7D-8F38-4362-A45A-70A6DC8E9BCE}" presName="parTxOnly" presStyleLbl="node1" presStyleIdx="1" presStyleCnt="3">
        <dgm:presLayoutVars>
          <dgm:chMax val="0"/>
          <dgm:chPref val="0"/>
          <dgm:bulletEnabled val="1"/>
        </dgm:presLayoutVars>
      </dgm:prSet>
      <dgm:spPr/>
      <dgm:t>
        <a:bodyPr/>
        <a:lstStyle/>
        <a:p>
          <a:endParaRPr lang="en-GB"/>
        </a:p>
      </dgm:t>
    </dgm:pt>
    <dgm:pt modelId="{3AF63E65-52CD-4B63-A1E8-46F5E54FFBCD}" type="pres">
      <dgm:prSet presAssocID="{A23FA9CB-4B1D-49AC-A483-D471B120A45D}" presName="parTxOnlySpace" presStyleCnt="0"/>
      <dgm:spPr/>
    </dgm:pt>
    <dgm:pt modelId="{95FF549D-7256-4E1E-AE68-7BB7FC1FE82E}" type="pres">
      <dgm:prSet presAssocID="{75D8C30A-F357-4708-8A1E-2A0F4B49E929}" presName="parTxOnly" presStyleLbl="node1" presStyleIdx="2" presStyleCnt="3">
        <dgm:presLayoutVars>
          <dgm:chMax val="0"/>
          <dgm:chPref val="0"/>
          <dgm:bulletEnabled val="1"/>
        </dgm:presLayoutVars>
      </dgm:prSet>
      <dgm:spPr/>
      <dgm:t>
        <a:bodyPr/>
        <a:lstStyle/>
        <a:p>
          <a:endParaRPr lang="en-GB"/>
        </a:p>
      </dgm:t>
    </dgm:pt>
  </dgm:ptLst>
  <dgm:cxnLst>
    <dgm:cxn modelId="{13FEAEC9-1043-4D78-9593-7E6FBBB79131}" srcId="{A22E5CDF-2541-486C-8425-8F6192F95709}" destId="{CA83FA7D-8F38-4362-A45A-70A6DC8E9BCE}" srcOrd="1" destOrd="0" parTransId="{A063AACA-1F4A-4B80-B9BA-CF2034E39B7B}" sibTransId="{A23FA9CB-4B1D-49AC-A483-D471B120A45D}"/>
    <dgm:cxn modelId="{FE762169-C089-42FB-B8E6-FEBCD981EDB9}" type="presOf" srcId="{CA83FA7D-8F38-4362-A45A-70A6DC8E9BCE}" destId="{69733205-A879-4F40-BAF5-DF837292538B}" srcOrd="0" destOrd="0" presId="urn:microsoft.com/office/officeart/2005/8/layout/chevron1"/>
    <dgm:cxn modelId="{5483E243-2CF9-46AB-9EFD-F44491899788}" type="presOf" srcId="{EF3120EE-7D74-4F3C-AF70-33845A14A747}" destId="{B2155A90-67D0-488F-AAA2-05E39B1F7372}" srcOrd="0" destOrd="0" presId="urn:microsoft.com/office/officeart/2005/8/layout/chevron1"/>
    <dgm:cxn modelId="{8EA90783-B825-4226-B3BF-305365AD7AD6}" srcId="{A22E5CDF-2541-486C-8425-8F6192F95709}" destId="{EF3120EE-7D74-4F3C-AF70-33845A14A747}" srcOrd="0" destOrd="0" parTransId="{2889DE97-2C02-475C-80AC-5D3C7CF8780F}" sibTransId="{9F520B14-3E6D-4D23-B565-FA6BD8266F4A}"/>
    <dgm:cxn modelId="{9763DFF2-36F0-4F39-AC99-935830F2B488}" srcId="{A22E5CDF-2541-486C-8425-8F6192F95709}" destId="{75D8C30A-F357-4708-8A1E-2A0F4B49E929}" srcOrd="2" destOrd="0" parTransId="{D0E6BEBD-B6F5-4A2B-8ACE-D405A8A4CDBF}" sibTransId="{00834183-D944-4D1C-A697-6EBA776064DF}"/>
    <dgm:cxn modelId="{B25B7D5D-D666-40A0-BC74-48ECFCB932C7}" type="presOf" srcId="{75D8C30A-F357-4708-8A1E-2A0F4B49E929}" destId="{95FF549D-7256-4E1E-AE68-7BB7FC1FE82E}" srcOrd="0" destOrd="0" presId="urn:microsoft.com/office/officeart/2005/8/layout/chevron1"/>
    <dgm:cxn modelId="{EEEADEB9-B074-45C2-A14B-C4AB83189529}" type="presOf" srcId="{A22E5CDF-2541-486C-8425-8F6192F95709}" destId="{3288B73E-455B-49CF-9B2A-4E94B26FBE87}" srcOrd="0" destOrd="0" presId="urn:microsoft.com/office/officeart/2005/8/layout/chevron1"/>
    <dgm:cxn modelId="{A96BA17C-59E9-48DD-BDA7-5E9D93698255}" type="presParOf" srcId="{3288B73E-455B-49CF-9B2A-4E94B26FBE87}" destId="{B2155A90-67D0-488F-AAA2-05E39B1F7372}" srcOrd="0" destOrd="0" presId="urn:microsoft.com/office/officeart/2005/8/layout/chevron1"/>
    <dgm:cxn modelId="{A681DB1C-7F9B-4B5C-9AAB-7CC640B00166}" type="presParOf" srcId="{3288B73E-455B-49CF-9B2A-4E94B26FBE87}" destId="{96F98B80-7D7F-45A5-98B2-555CE90B725D}" srcOrd="1" destOrd="0" presId="urn:microsoft.com/office/officeart/2005/8/layout/chevron1"/>
    <dgm:cxn modelId="{FC0105D0-5950-4DA6-A348-1248C43F057E}" type="presParOf" srcId="{3288B73E-455B-49CF-9B2A-4E94B26FBE87}" destId="{69733205-A879-4F40-BAF5-DF837292538B}" srcOrd="2" destOrd="0" presId="urn:microsoft.com/office/officeart/2005/8/layout/chevron1"/>
    <dgm:cxn modelId="{077F53EF-A109-4EF9-869B-C7816009238A}" type="presParOf" srcId="{3288B73E-455B-49CF-9B2A-4E94B26FBE87}" destId="{3AF63E65-52CD-4B63-A1E8-46F5E54FFBCD}" srcOrd="3" destOrd="0" presId="urn:microsoft.com/office/officeart/2005/8/layout/chevron1"/>
    <dgm:cxn modelId="{88B3ECEA-3773-48D1-BF20-58DAB6DAA98E}" type="presParOf" srcId="{3288B73E-455B-49CF-9B2A-4E94B26FBE87}" destId="{95FF549D-7256-4E1E-AE68-7BB7FC1FE82E}" srcOrd="4"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22E5CDF-2541-486C-8425-8F6192F95709}" type="doc">
      <dgm:prSet loTypeId="urn:microsoft.com/office/officeart/2005/8/layout/chevron1" loCatId="process" qsTypeId="urn:microsoft.com/office/officeart/2005/8/quickstyle/simple1" qsCatId="simple" csTypeId="urn:microsoft.com/office/officeart/2005/8/colors/accent1_2" csCatId="accent1" phldr="1"/>
      <dgm:spPr/>
    </dgm:pt>
    <dgm:pt modelId="{EF3120EE-7D74-4F3C-AF70-33845A14A747}">
      <dgm:prSet phldrT="[Text]" custT="1"/>
      <dgm:spPr>
        <a:solidFill>
          <a:schemeClr val="accent1">
            <a:lumMod val="20000"/>
            <a:lumOff val="80000"/>
          </a:schemeClr>
        </a:solidFill>
      </dgm:spPr>
      <dgm:t>
        <a:bodyPr/>
        <a:lstStyle/>
        <a:p>
          <a:r>
            <a:rPr lang="en-GB" sz="1400" dirty="0" smtClean="0"/>
            <a:t>Establishing Foundation for Change</a:t>
          </a:r>
          <a:endParaRPr lang="en-GB" sz="1400" dirty="0"/>
        </a:p>
      </dgm:t>
    </dgm:pt>
    <dgm:pt modelId="{2889DE97-2C02-475C-80AC-5D3C7CF8780F}" type="parTrans" cxnId="{8EA90783-B825-4226-B3BF-305365AD7AD6}">
      <dgm:prSet/>
      <dgm:spPr/>
      <dgm:t>
        <a:bodyPr/>
        <a:lstStyle/>
        <a:p>
          <a:endParaRPr lang="en-GB"/>
        </a:p>
      </dgm:t>
    </dgm:pt>
    <dgm:pt modelId="{9F520B14-3E6D-4D23-B565-FA6BD8266F4A}" type="sibTrans" cxnId="{8EA90783-B825-4226-B3BF-305365AD7AD6}">
      <dgm:prSet/>
      <dgm:spPr/>
      <dgm:t>
        <a:bodyPr/>
        <a:lstStyle/>
        <a:p>
          <a:endParaRPr lang="en-GB"/>
        </a:p>
      </dgm:t>
    </dgm:pt>
    <dgm:pt modelId="{CA83FA7D-8F38-4362-A45A-70A6DC8E9BCE}">
      <dgm:prSet phldrT="[Text]" custT="1"/>
      <dgm:spPr/>
      <dgm:t>
        <a:bodyPr/>
        <a:lstStyle/>
        <a:p>
          <a:r>
            <a:rPr lang="en-GB" sz="1400" dirty="0" smtClean="0"/>
            <a:t>Managing Change</a:t>
          </a:r>
          <a:endParaRPr lang="en-GB" sz="1400" dirty="0"/>
        </a:p>
      </dgm:t>
    </dgm:pt>
    <dgm:pt modelId="{A063AACA-1F4A-4B80-B9BA-CF2034E39B7B}" type="parTrans" cxnId="{13FEAEC9-1043-4D78-9593-7E6FBBB79131}">
      <dgm:prSet/>
      <dgm:spPr/>
      <dgm:t>
        <a:bodyPr/>
        <a:lstStyle/>
        <a:p>
          <a:endParaRPr lang="en-GB"/>
        </a:p>
      </dgm:t>
    </dgm:pt>
    <dgm:pt modelId="{A23FA9CB-4B1D-49AC-A483-D471B120A45D}" type="sibTrans" cxnId="{13FEAEC9-1043-4D78-9593-7E6FBBB79131}">
      <dgm:prSet/>
      <dgm:spPr/>
      <dgm:t>
        <a:bodyPr/>
        <a:lstStyle/>
        <a:p>
          <a:endParaRPr lang="en-GB"/>
        </a:p>
      </dgm:t>
    </dgm:pt>
    <dgm:pt modelId="{75D8C30A-F357-4708-8A1E-2A0F4B49E929}">
      <dgm:prSet phldrT="[Text]" custT="1"/>
      <dgm:spPr>
        <a:solidFill>
          <a:schemeClr val="accent1">
            <a:lumMod val="20000"/>
            <a:lumOff val="80000"/>
          </a:schemeClr>
        </a:solidFill>
      </dgm:spPr>
      <dgm:t>
        <a:bodyPr/>
        <a:lstStyle/>
        <a:p>
          <a:r>
            <a:rPr lang="en-GB" sz="1400" dirty="0" smtClean="0"/>
            <a:t>Sustaining Change</a:t>
          </a:r>
          <a:endParaRPr lang="en-GB" sz="1400" dirty="0"/>
        </a:p>
      </dgm:t>
    </dgm:pt>
    <dgm:pt modelId="{D0E6BEBD-B6F5-4A2B-8ACE-D405A8A4CDBF}" type="parTrans" cxnId="{9763DFF2-36F0-4F39-AC99-935830F2B488}">
      <dgm:prSet/>
      <dgm:spPr/>
      <dgm:t>
        <a:bodyPr/>
        <a:lstStyle/>
        <a:p>
          <a:endParaRPr lang="en-GB"/>
        </a:p>
      </dgm:t>
    </dgm:pt>
    <dgm:pt modelId="{00834183-D944-4D1C-A697-6EBA776064DF}" type="sibTrans" cxnId="{9763DFF2-36F0-4F39-AC99-935830F2B488}">
      <dgm:prSet/>
      <dgm:spPr/>
      <dgm:t>
        <a:bodyPr/>
        <a:lstStyle/>
        <a:p>
          <a:endParaRPr lang="en-GB"/>
        </a:p>
      </dgm:t>
    </dgm:pt>
    <dgm:pt modelId="{3288B73E-455B-49CF-9B2A-4E94B26FBE87}" type="pres">
      <dgm:prSet presAssocID="{A22E5CDF-2541-486C-8425-8F6192F95709}" presName="Name0" presStyleCnt="0">
        <dgm:presLayoutVars>
          <dgm:dir/>
          <dgm:animLvl val="lvl"/>
          <dgm:resizeHandles val="exact"/>
        </dgm:presLayoutVars>
      </dgm:prSet>
      <dgm:spPr/>
    </dgm:pt>
    <dgm:pt modelId="{B2155A90-67D0-488F-AAA2-05E39B1F7372}" type="pres">
      <dgm:prSet presAssocID="{EF3120EE-7D74-4F3C-AF70-33845A14A747}" presName="parTxOnly" presStyleLbl="node1" presStyleIdx="0" presStyleCnt="3">
        <dgm:presLayoutVars>
          <dgm:chMax val="0"/>
          <dgm:chPref val="0"/>
          <dgm:bulletEnabled val="1"/>
        </dgm:presLayoutVars>
      </dgm:prSet>
      <dgm:spPr/>
      <dgm:t>
        <a:bodyPr/>
        <a:lstStyle/>
        <a:p>
          <a:endParaRPr lang="en-GB"/>
        </a:p>
      </dgm:t>
    </dgm:pt>
    <dgm:pt modelId="{96F98B80-7D7F-45A5-98B2-555CE90B725D}" type="pres">
      <dgm:prSet presAssocID="{9F520B14-3E6D-4D23-B565-FA6BD8266F4A}" presName="parTxOnlySpace" presStyleCnt="0"/>
      <dgm:spPr/>
    </dgm:pt>
    <dgm:pt modelId="{69733205-A879-4F40-BAF5-DF837292538B}" type="pres">
      <dgm:prSet presAssocID="{CA83FA7D-8F38-4362-A45A-70A6DC8E9BCE}" presName="parTxOnly" presStyleLbl="node1" presStyleIdx="1" presStyleCnt="3">
        <dgm:presLayoutVars>
          <dgm:chMax val="0"/>
          <dgm:chPref val="0"/>
          <dgm:bulletEnabled val="1"/>
        </dgm:presLayoutVars>
      </dgm:prSet>
      <dgm:spPr/>
      <dgm:t>
        <a:bodyPr/>
        <a:lstStyle/>
        <a:p>
          <a:endParaRPr lang="en-GB"/>
        </a:p>
      </dgm:t>
    </dgm:pt>
    <dgm:pt modelId="{3AF63E65-52CD-4B63-A1E8-46F5E54FFBCD}" type="pres">
      <dgm:prSet presAssocID="{A23FA9CB-4B1D-49AC-A483-D471B120A45D}" presName="parTxOnlySpace" presStyleCnt="0"/>
      <dgm:spPr/>
    </dgm:pt>
    <dgm:pt modelId="{95FF549D-7256-4E1E-AE68-7BB7FC1FE82E}" type="pres">
      <dgm:prSet presAssocID="{75D8C30A-F357-4708-8A1E-2A0F4B49E929}" presName="parTxOnly" presStyleLbl="node1" presStyleIdx="2" presStyleCnt="3">
        <dgm:presLayoutVars>
          <dgm:chMax val="0"/>
          <dgm:chPref val="0"/>
          <dgm:bulletEnabled val="1"/>
        </dgm:presLayoutVars>
      </dgm:prSet>
      <dgm:spPr/>
      <dgm:t>
        <a:bodyPr/>
        <a:lstStyle/>
        <a:p>
          <a:endParaRPr lang="en-GB"/>
        </a:p>
      </dgm:t>
    </dgm:pt>
  </dgm:ptLst>
  <dgm:cxnLst>
    <dgm:cxn modelId="{13FEAEC9-1043-4D78-9593-7E6FBBB79131}" srcId="{A22E5CDF-2541-486C-8425-8F6192F95709}" destId="{CA83FA7D-8F38-4362-A45A-70A6DC8E9BCE}" srcOrd="1" destOrd="0" parTransId="{A063AACA-1F4A-4B80-B9BA-CF2034E39B7B}" sibTransId="{A23FA9CB-4B1D-49AC-A483-D471B120A45D}"/>
    <dgm:cxn modelId="{A1C47D49-8BA7-48DB-A6C2-BD267A86D6FF}" type="presOf" srcId="{EF3120EE-7D74-4F3C-AF70-33845A14A747}" destId="{B2155A90-67D0-488F-AAA2-05E39B1F7372}" srcOrd="0" destOrd="0" presId="urn:microsoft.com/office/officeart/2005/8/layout/chevron1"/>
    <dgm:cxn modelId="{EB2FBD92-6AE5-4239-9286-FABD17D755F4}" type="presOf" srcId="{CA83FA7D-8F38-4362-A45A-70A6DC8E9BCE}" destId="{69733205-A879-4F40-BAF5-DF837292538B}" srcOrd="0" destOrd="0" presId="urn:microsoft.com/office/officeart/2005/8/layout/chevron1"/>
    <dgm:cxn modelId="{9021C81D-83CD-4FE2-87ED-429F92C3FD34}" type="presOf" srcId="{A22E5CDF-2541-486C-8425-8F6192F95709}" destId="{3288B73E-455B-49CF-9B2A-4E94B26FBE87}" srcOrd="0" destOrd="0" presId="urn:microsoft.com/office/officeart/2005/8/layout/chevron1"/>
    <dgm:cxn modelId="{8EA90783-B825-4226-B3BF-305365AD7AD6}" srcId="{A22E5CDF-2541-486C-8425-8F6192F95709}" destId="{EF3120EE-7D74-4F3C-AF70-33845A14A747}" srcOrd="0" destOrd="0" parTransId="{2889DE97-2C02-475C-80AC-5D3C7CF8780F}" sibTransId="{9F520B14-3E6D-4D23-B565-FA6BD8266F4A}"/>
    <dgm:cxn modelId="{9763DFF2-36F0-4F39-AC99-935830F2B488}" srcId="{A22E5CDF-2541-486C-8425-8F6192F95709}" destId="{75D8C30A-F357-4708-8A1E-2A0F4B49E929}" srcOrd="2" destOrd="0" parTransId="{D0E6BEBD-B6F5-4A2B-8ACE-D405A8A4CDBF}" sibTransId="{00834183-D944-4D1C-A697-6EBA776064DF}"/>
    <dgm:cxn modelId="{666C11AF-0A1A-4337-8148-EDF2350A1096}" type="presOf" srcId="{75D8C30A-F357-4708-8A1E-2A0F4B49E929}" destId="{95FF549D-7256-4E1E-AE68-7BB7FC1FE82E}" srcOrd="0" destOrd="0" presId="urn:microsoft.com/office/officeart/2005/8/layout/chevron1"/>
    <dgm:cxn modelId="{E4600CB0-0EA9-405E-89EA-AEA59C97703E}" type="presParOf" srcId="{3288B73E-455B-49CF-9B2A-4E94B26FBE87}" destId="{B2155A90-67D0-488F-AAA2-05E39B1F7372}" srcOrd="0" destOrd="0" presId="urn:microsoft.com/office/officeart/2005/8/layout/chevron1"/>
    <dgm:cxn modelId="{B4560D1F-B24F-4B8A-8275-C94C68499DCE}" type="presParOf" srcId="{3288B73E-455B-49CF-9B2A-4E94B26FBE87}" destId="{96F98B80-7D7F-45A5-98B2-555CE90B725D}" srcOrd="1" destOrd="0" presId="urn:microsoft.com/office/officeart/2005/8/layout/chevron1"/>
    <dgm:cxn modelId="{70C702E2-09D5-47FA-87BC-FD8341BEFA05}" type="presParOf" srcId="{3288B73E-455B-49CF-9B2A-4E94B26FBE87}" destId="{69733205-A879-4F40-BAF5-DF837292538B}" srcOrd="2" destOrd="0" presId="urn:microsoft.com/office/officeart/2005/8/layout/chevron1"/>
    <dgm:cxn modelId="{59ABB07C-F669-4820-B4FF-3DFB501CEE0E}" type="presParOf" srcId="{3288B73E-455B-49CF-9B2A-4E94B26FBE87}" destId="{3AF63E65-52CD-4B63-A1E8-46F5E54FFBCD}" srcOrd="3" destOrd="0" presId="urn:microsoft.com/office/officeart/2005/8/layout/chevron1"/>
    <dgm:cxn modelId="{F44A8E3C-3122-4176-8644-A5A9EE67B698}" type="presParOf" srcId="{3288B73E-455B-49CF-9B2A-4E94B26FBE87}" destId="{95FF549D-7256-4E1E-AE68-7BB7FC1FE82E}" srcOrd="4"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22E5CDF-2541-486C-8425-8F6192F95709}" type="doc">
      <dgm:prSet loTypeId="urn:microsoft.com/office/officeart/2005/8/layout/chevron1" loCatId="process" qsTypeId="urn:microsoft.com/office/officeart/2005/8/quickstyle/simple1" qsCatId="simple" csTypeId="urn:microsoft.com/office/officeart/2005/8/colors/accent1_2" csCatId="accent1" phldr="1"/>
      <dgm:spPr/>
    </dgm:pt>
    <dgm:pt modelId="{EF3120EE-7D74-4F3C-AF70-33845A14A747}">
      <dgm:prSet phldrT="[Text]" custT="1"/>
      <dgm:spPr>
        <a:solidFill>
          <a:schemeClr val="accent1">
            <a:lumMod val="20000"/>
            <a:lumOff val="80000"/>
          </a:schemeClr>
        </a:solidFill>
      </dgm:spPr>
      <dgm:t>
        <a:bodyPr/>
        <a:lstStyle/>
        <a:p>
          <a:r>
            <a:rPr lang="en-GB" sz="1400" dirty="0" smtClean="0">
              <a:solidFill>
                <a:schemeClr val="tx1">
                  <a:lumMod val="85000"/>
                  <a:lumOff val="15000"/>
                </a:schemeClr>
              </a:solidFill>
            </a:rPr>
            <a:t>Establishing Foundation for Change</a:t>
          </a:r>
          <a:endParaRPr lang="en-GB" sz="1400" dirty="0">
            <a:solidFill>
              <a:schemeClr val="tx1">
                <a:lumMod val="85000"/>
                <a:lumOff val="15000"/>
              </a:schemeClr>
            </a:solidFill>
          </a:endParaRPr>
        </a:p>
      </dgm:t>
    </dgm:pt>
    <dgm:pt modelId="{2889DE97-2C02-475C-80AC-5D3C7CF8780F}" type="parTrans" cxnId="{8EA90783-B825-4226-B3BF-305365AD7AD6}">
      <dgm:prSet/>
      <dgm:spPr/>
      <dgm:t>
        <a:bodyPr/>
        <a:lstStyle/>
        <a:p>
          <a:endParaRPr lang="en-GB">
            <a:solidFill>
              <a:schemeClr val="tx1">
                <a:lumMod val="85000"/>
                <a:lumOff val="15000"/>
              </a:schemeClr>
            </a:solidFill>
          </a:endParaRPr>
        </a:p>
      </dgm:t>
    </dgm:pt>
    <dgm:pt modelId="{9F520B14-3E6D-4D23-B565-FA6BD8266F4A}" type="sibTrans" cxnId="{8EA90783-B825-4226-B3BF-305365AD7AD6}">
      <dgm:prSet/>
      <dgm:spPr/>
      <dgm:t>
        <a:bodyPr/>
        <a:lstStyle/>
        <a:p>
          <a:endParaRPr lang="en-GB">
            <a:solidFill>
              <a:schemeClr val="tx1">
                <a:lumMod val="85000"/>
                <a:lumOff val="15000"/>
              </a:schemeClr>
            </a:solidFill>
          </a:endParaRPr>
        </a:p>
      </dgm:t>
    </dgm:pt>
    <dgm:pt modelId="{CA83FA7D-8F38-4362-A45A-70A6DC8E9BCE}">
      <dgm:prSet phldrT="[Text]" custT="1"/>
      <dgm:spPr>
        <a:solidFill>
          <a:schemeClr val="accent1">
            <a:lumMod val="20000"/>
            <a:lumOff val="80000"/>
          </a:schemeClr>
        </a:solidFill>
      </dgm:spPr>
      <dgm:t>
        <a:bodyPr/>
        <a:lstStyle/>
        <a:p>
          <a:r>
            <a:rPr lang="en-GB" sz="1400" dirty="0" smtClean="0">
              <a:solidFill>
                <a:schemeClr val="tx1">
                  <a:lumMod val="85000"/>
                  <a:lumOff val="15000"/>
                </a:schemeClr>
              </a:solidFill>
            </a:rPr>
            <a:t>Managing Change</a:t>
          </a:r>
          <a:endParaRPr lang="en-GB" sz="1400" dirty="0">
            <a:solidFill>
              <a:schemeClr val="tx1">
                <a:lumMod val="85000"/>
                <a:lumOff val="15000"/>
              </a:schemeClr>
            </a:solidFill>
          </a:endParaRPr>
        </a:p>
      </dgm:t>
    </dgm:pt>
    <dgm:pt modelId="{A063AACA-1F4A-4B80-B9BA-CF2034E39B7B}" type="parTrans" cxnId="{13FEAEC9-1043-4D78-9593-7E6FBBB79131}">
      <dgm:prSet/>
      <dgm:spPr/>
      <dgm:t>
        <a:bodyPr/>
        <a:lstStyle/>
        <a:p>
          <a:endParaRPr lang="en-GB">
            <a:solidFill>
              <a:schemeClr val="tx1">
                <a:lumMod val="85000"/>
                <a:lumOff val="15000"/>
              </a:schemeClr>
            </a:solidFill>
          </a:endParaRPr>
        </a:p>
      </dgm:t>
    </dgm:pt>
    <dgm:pt modelId="{A23FA9CB-4B1D-49AC-A483-D471B120A45D}" type="sibTrans" cxnId="{13FEAEC9-1043-4D78-9593-7E6FBBB79131}">
      <dgm:prSet/>
      <dgm:spPr/>
      <dgm:t>
        <a:bodyPr/>
        <a:lstStyle/>
        <a:p>
          <a:endParaRPr lang="en-GB">
            <a:solidFill>
              <a:schemeClr val="tx1">
                <a:lumMod val="85000"/>
                <a:lumOff val="15000"/>
              </a:schemeClr>
            </a:solidFill>
          </a:endParaRPr>
        </a:p>
      </dgm:t>
    </dgm:pt>
    <dgm:pt modelId="{75D8C30A-F357-4708-8A1E-2A0F4B49E929}">
      <dgm:prSet phldrT="[Text]" custT="1"/>
      <dgm:spPr/>
      <dgm:t>
        <a:bodyPr/>
        <a:lstStyle/>
        <a:p>
          <a:r>
            <a:rPr lang="en-GB" sz="1400" dirty="0" smtClean="0">
              <a:solidFill>
                <a:schemeClr val="tx1">
                  <a:lumMod val="85000"/>
                  <a:lumOff val="15000"/>
                </a:schemeClr>
              </a:solidFill>
            </a:rPr>
            <a:t>Sustaining Change</a:t>
          </a:r>
          <a:endParaRPr lang="en-GB" sz="1400" dirty="0">
            <a:solidFill>
              <a:schemeClr val="tx1">
                <a:lumMod val="85000"/>
                <a:lumOff val="15000"/>
              </a:schemeClr>
            </a:solidFill>
          </a:endParaRPr>
        </a:p>
      </dgm:t>
    </dgm:pt>
    <dgm:pt modelId="{D0E6BEBD-B6F5-4A2B-8ACE-D405A8A4CDBF}" type="parTrans" cxnId="{9763DFF2-36F0-4F39-AC99-935830F2B488}">
      <dgm:prSet/>
      <dgm:spPr/>
      <dgm:t>
        <a:bodyPr/>
        <a:lstStyle/>
        <a:p>
          <a:endParaRPr lang="en-GB">
            <a:solidFill>
              <a:schemeClr val="tx1">
                <a:lumMod val="85000"/>
                <a:lumOff val="15000"/>
              </a:schemeClr>
            </a:solidFill>
          </a:endParaRPr>
        </a:p>
      </dgm:t>
    </dgm:pt>
    <dgm:pt modelId="{00834183-D944-4D1C-A697-6EBA776064DF}" type="sibTrans" cxnId="{9763DFF2-36F0-4F39-AC99-935830F2B488}">
      <dgm:prSet/>
      <dgm:spPr/>
      <dgm:t>
        <a:bodyPr/>
        <a:lstStyle/>
        <a:p>
          <a:endParaRPr lang="en-GB">
            <a:solidFill>
              <a:schemeClr val="tx1">
                <a:lumMod val="85000"/>
                <a:lumOff val="15000"/>
              </a:schemeClr>
            </a:solidFill>
          </a:endParaRPr>
        </a:p>
      </dgm:t>
    </dgm:pt>
    <dgm:pt modelId="{3288B73E-455B-49CF-9B2A-4E94B26FBE87}" type="pres">
      <dgm:prSet presAssocID="{A22E5CDF-2541-486C-8425-8F6192F95709}" presName="Name0" presStyleCnt="0">
        <dgm:presLayoutVars>
          <dgm:dir/>
          <dgm:animLvl val="lvl"/>
          <dgm:resizeHandles val="exact"/>
        </dgm:presLayoutVars>
      </dgm:prSet>
      <dgm:spPr/>
    </dgm:pt>
    <dgm:pt modelId="{B2155A90-67D0-488F-AAA2-05E39B1F7372}" type="pres">
      <dgm:prSet presAssocID="{EF3120EE-7D74-4F3C-AF70-33845A14A747}" presName="parTxOnly" presStyleLbl="node1" presStyleIdx="0" presStyleCnt="3">
        <dgm:presLayoutVars>
          <dgm:chMax val="0"/>
          <dgm:chPref val="0"/>
          <dgm:bulletEnabled val="1"/>
        </dgm:presLayoutVars>
      </dgm:prSet>
      <dgm:spPr/>
      <dgm:t>
        <a:bodyPr/>
        <a:lstStyle/>
        <a:p>
          <a:endParaRPr lang="en-GB"/>
        </a:p>
      </dgm:t>
    </dgm:pt>
    <dgm:pt modelId="{96F98B80-7D7F-45A5-98B2-555CE90B725D}" type="pres">
      <dgm:prSet presAssocID="{9F520B14-3E6D-4D23-B565-FA6BD8266F4A}" presName="parTxOnlySpace" presStyleCnt="0"/>
      <dgm:spPr/>
    </dgm:pt>
    <dgm:pt modelId="{69733205-A879-4F40-BAF5-DF837292538B}" type="pres">
      <dgm:prSet presAssocID="{CA83FA7D-8F38-4362-A45A-70A6DC8E9BCE}" presName="parTxOnly" presStyleLbl="node1" presStyleIdx="1" presStyleCnt="3">
        <dgm:presLayoutVars>
          <dgm:chMax val="0"/>
          <dgm:chPref val="0"/>
          <dgm:bulletEnabled val="1"/>
        </dgm:presLayoutVars>
      </dgm:prSet>
      <dgm:spPr/>
      <dgm:t>
        <a:bodyPr/>
        <a:lstStyle/>
        <a:p>
          <a:endParaRPr lang="en-GB"/>
        </a:p>
      </dgm:t>
    </dgm:pt>
    <dgm:pt modelId="{3AF63E65-52CD-4B63-A1E8-46F5E54FFBCD}" type="pres">
      <dgm:prSet presAssocID="{A23FA9CB-4B1D-49AC-A483-D471B120A45D}" presName="parTxOnlySpace" presStyleCnt="0"/>
      <dgm:spPr/>
    </dgm:pt>
    <dgm:pt modelId="{95FF549D-7256-4E1E-AE68-7BB7FC1FE82E}" type="pres">
      <dgm:prSet presAssocID="{75D8C30A-F357-4708-8A1E-2A0F4B49E929}" presName="parTxOnly" presStyleLbl="node1" presStyleIdx="2" presStyleCnt="3">
        <dgm:presLayoutVars>
          <dgm:chMax val="0"/>
          <dgm:chPref val="0"/>
          <dgm:bulletEnabled val="1"/>
        </dgm:presLayoutVars>
      </dgm:prSet>
      <dgm:spPr/>
      <dgm:t>
        <a:bodyPr/>
        <a:lstStyle/>
        <a:p>
          <a:endParaRPr lang="en-GB"/>
        </a:p>
      </dgm:t>
    </dgm:pt>
  </dgm:ptLst>
  <dgm:cxnLst>
    <dgm:cxn modelId="{13FEAEC9-1043-4D78-9593-7E6FBBB79131}" srcId="{A22E5CDF-2541-486C-8425-8F6192F95709}" destId="{CA83FA7D-8F38-4362-A45A-70A6DC8E9BCE}" srcOrd="1" destOrd="0" parTransId="{A063AACA-1F4A-4B80-B9BA-CF2034E39B7B}" sibTransId="{A23FA9CB-4B1D-49AC-A483-D471B120A45D}"/>
    <dgm:cxn modelId="{479E3E18-5978-4F45-B049-3070DE8F406C}" type="presOf" srcId="{EF3120EE-7D74-4F3C-AF70-33845A14A747}" destId="{B2155A90-67D0-488F-AAA2-05E39B1F7372}" srcOrd="0" destOrd="0" presId="urn:microsoft.com/office/officeart/2005/8/layout/chevron1"/>
    <dgm:cxn modelId="{8EA90783-B825-4226-B3BF-305365AD7AD6}" srcId="{A22E5CDF-2541-486C-8425-8F6192F95709}" destId="{EF3120EE-7D74-4F3C-AF70-33845A14A747}" srcOrd="0" destOrd="0" parTransId="{2889DE97-2C02-475C-80AC-5D3C7CF8780F}" sibTransId="{9F520B14-3E6D-4D23-B565-FA6BD8266F4A}"/>
    <dgm:cxn modelId="{9763DFF2-36F0-4F39-AC99-935830F2B488}" srcId="{A22E5CDF-2541-486C-8425-8F6192F95709}" destId="{75D8C30A-F357-4708-8A1E-2A0F4B49E929}" srcOrd="2" destOrd="0" parTransId="{D0E6BEBD-B6F5-4A2B-8ACE-D405A8A4CDBF}" sibTransId="{00834183-D944-4D1C-A697-6EBA776064DF}"/>
    <dgm:cxn modelId="{02A527F7-BB08-4EE2-A502-BDED158EA562}" type="presOf" srcId="{A22E5CDF-2541-486C-8425-8F6192F95709}" destId="{3288B73E-455B-49CF-9B2A-4E94B26FBE87}" srcOrd="0" destOrd="0" presId="urn:microsoft.com/office/officeart/2005/8/layout/chevron1"/>
    <dgm:cxn modelId="{145B7175-68AB-4D5B-AEA8-C9F7E90AAB03}" type="presOf" srcId="{CA83FA7D-8F38-4362-A45A-70A6DC8E9BCE}" destId="{69733205-A879-4F40-BAF5-DF837292538B}" srcOrd="0" destOrd="0" presId="urn:microsoft.com/office/officeart/2005/8/layout/chevron1"/>
    <dgm:cxn modelId="{A0554B18-499D-4BC9-ACC6-D80239F69C84}" type="presOf" srcId="{75D8C30A-F357-4708-8A1E-2A0F4B49E929}" destId="{95FF549D-7256-4E1E-AE68-7BB7FC1FE82E}" srcOrd="0" destOrd="0" presId="urn:microsoft.com/office/officeart/2005/8/layout/chevron1"/>
    <dgm:cxn modelId="{BBB40D5E-9C5C-4B34-8519-B904C8475076}" type="presParOf" srcId="{3288B73E-455B-49CF-9B2A-4E94B26FBE87}" destId="{B2155A90-67D0-488F-AAA2-05E39B1F7372}" srcOrd="0" destOrd="0" presId="urn:microsoft.com/office/officeart/2005/8/layout/chevron1"/>
    <dgm:cxn modelId="{72CF02C9-1A46-442D-8B2F-E05DF5A506B9}" type="presParOf" srcId="{3288B73E-455B-49CF-9B2A-4E94B26FBE87}" destId="{96F98B80-7D7F-45A5-98B2-555CE90B725D}" srcOrd="1" destOrd="0" presId="urn:microsoft.com/office/officeart/2005/8/layout/chevron1"/>
    <dgm:cxn modelId="{41AC9B1E-4586-48CA-858D-0134B058EFED}" type="presParOf" srcId="{3288B73E-455B-49CF-9B2A-4E94B26FBE87}" destId="{69733205-A879-4F40-BAF5-DF837292538B}" srcOrd="2" destOrd="0" presId="urn:microsoft.com/office/officeart/2005/8/layout/chevron1"/>
    <dgm:cxn modelId="{149D646E-A8AD-417B-A5BF-B543C6399CD5}" type="presParOf" srcId="{3288B73E-455B-49CF-9B2A-4E94B26FBE87}" destId="{3AF63E65-52CD-4B63-A1E8-46F5E54FFBCD}" srcOrd="3" destOrd="0" presId="urn:microsoft.com/office/officeart/2005/8/layout/chevron1"/>
    <dgm:cxn modelId="{A1AC4BCF-1047-4065-85A1-E9702CCA3C79}" type="presParOf" srcId="{3288B73E-455B-49CF-9B2A-4E94B26FBE87}" destId="{95FF549D-7256-4E1E-AE68-7BB7FC1FE82E}" srcOrd="4"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801E556-B553-4F87-A0F7-E43C4EAA87FC}" type="doc">
      <dgm:prSet loTypeId="urn:microsoft.com/office/officeart/2005/8/layout/cycle5" loCatId="cycle" qsTypeId="urn:microsoft.com/office/officeart/2005/8/quickstyle/simple2" qsCatId="simple" csTypeId="urn:microsoft.com/office/officeart/2005/8/colors/accent1_2" csCatId="accent1" phldr="1"/>
      <dgm:spPr/>
      <dgm:t>
        <a:bodyPr/>
        <a:lstStyle/>
        <a:p>
          <a:endParaRPr lang="en-US"/>
        </a:p>
      </dgm:t>
    </dgm:pt>
    <dgm:pt modelId="{8EF56928-8C5A-4E3E-9C1F-36CCBA1587C6}">
      <dgm:prSet phldrT="[Text]" custT="1"/>
      <dgm:spPr/>
      <dgm:t>
        <a:bodyPr/>
        <a:lstStyle/>
        <a:p>
          <a:r>
            <a:rPr lang="en-US" sz="1800" dirty="0" smtClean="0"/>
            <a:t>Formulate Change Vision</a:t>
          </a:r>
        </a:p>
      </dgm:t>
    </dgm:pt>
    <dgm:pt modelId="{FA5AB2CB-707A-4F9F-B7F3-C1499D87857D}" type="parTrans" cxnId="{9C51CF47-F4C6-4998-8050-CD1BFBD0E3BE}">
      <dgm:prSet/>
      <dgm:spPr/>
      <dgm:t>
        <a:bodyPr/>
        <a:lstStyle/>
        <a:p>
          <a:endParaRPr lang="en-US"/>
        </a:p>
      </dgm:t>
    </dgm:pt>
    <dgm:pt modelId="{E82E0AA9-D693-43B9-80FA-6106DF018D1E}" type="sibTrans" cxnId="{9C51CF47-F4C6-4998-8050-CD1BFBD0E3BE}">
      <dgm:prSet/>
      <dgm:spPr/>
      <dgm:t>
        <a:bodyPr/>
        <a:lstStyle/>
        <a:p>
          <a:endParaRPr lang="en-US"/>
        </a:p>
      </dgm:t>
    </dgm:pt>
    <dgm:pt modelId="{7A7D8B25-0FF0-495B-B5B8-1D3391395B12}">
      <dgm:prSet phldrT="[Text]" custT="1"/>
      <dgm:spPr/>
      <dgm:t>
        <a:bodyPr/>
        <a:lstStyle/>
        <a:p>
          <a:r>
            <a:rPr lang="en-US" sz="1800" dirty="0" smtClean="0"/>
            <a:t>Leadership Engagement</a:t>
          </a:r>
        </a:p>
      </dgm:t>
    </dgm:pt>
    <dgm:pt modelId="{EA326FCA-4ADA-4E5B-BB55-283CB5C6C3F2}" type="parTrans" cxnId="{E11F37D2-517F-4019-BD91-307C945D0A33}">
      <dgm:prSet/>
      <dgm:spPr/>
      <dgm:t>
        <a:bodyPr/>
        <a:lstStyle/>
        <a:p>
          <a:endParaRPr lang="en-US"/>
        </a:p>
      </dgm:t>
    </dgm:pt>
    <dgm:pt modelId="{BB8D14A4-26D6-4EDC-BDE7-2BE940DFA3C4}" type="sibTrans" cxnId="{E11F37D2-517F-4019-BD91-307C945D0A33}">
      <dgm:prSet/>
      <dgm:spPr/>
      <dgm:t>
        <a:bodyPr/>
        <a:lstStyle/>
        <a:p>
          <a:endParaRPr lang="en-US"/>
        </a:p>
      </dgm:t>
    </dgm:pt>
    <dgm:pt modelId="{FE7BA3B9-97A3-4D5A-B075-A94419BD75BE}">
      <dgm:prSet phldrT="[Text]" custT="1"/>
      <dgm:spPr/>
      <dgm:t>
        <a:bodyPr/>
        <a:lstStyle/>
        <a:p>
          <a:r>
            <a:rPr lang="en-US" sz="1800" dirty="0" smtClean="0"/>
            <a:t>Stakeholder Engagement</a:t>
          </a:r>
          <a:endParaRPr lang="en-US" sz="1800" dirty="0"/>
        </a:p>
      </dgm:t>
    </dgm:pt>
    <dgm:pt modelId="{E6FA572E-335A-4E51-BF49-2CC3616F039E}" type="parTrans" cxnId="{4A26E3E8-8AC4-4628-A94F-F039B3C4A172}">
      <dgm:prSet/>
      <dgm:spPr/>
      <dgm:t>
        <a:bodyPr/>
        <a:lstStyle/>
        <a:p>
          <a:endParaRPr lang="en-US"/>
        </a:p>
      </dgm:t>
    </dgm:pt>
    <dgm:pt modelId="{82E5F30B-1112-49CE-B976-94BAE4CEC51B}" type="sibTrans" cxnId="{4A26E3E8-8AC4-4628-A94F-F039B3C4A172}">
      <dgm:prSet/>
      <dgm:spPr/>
      <dgm:t>
        <a:bodyPr/>
        <a:lstStyle/>
        <a:p>
          <a:endParaRPr lang="en-US"/>
        </a:p>
      </dgm:t>
    </dgm:pt>
    <dgm:pt modelId="{0924AE67-71DF-4B07-88BD-53B05EB95E0E}">
      <dgm:prSet phldrT="[Text]" custT="1"/>
      <dgm:spPr/>
      <dgm:t>
        <a:bodyPr/>
        <a:lstStyle/>
        <a:p>
          <a:r>
            <a:rPr lang="en-US" sz="1800" dirty="0" smtClean="0"/>
            <a:t>Communication Strategy &amp; Plan</a:t>
          </a:r>
          <a:endParaRPr lang="en-US" sz="1800" dirty="0"/>
        </a:p>
      </dgm:t>
    </dgm:pt>
    <dgm:pt modelId="{F781D1DC-6153-4BFB-8182-AE6A0F84C647}" type="parTrans" cxnId="{A94CB60E-0B5D-4219-AED6-003D06B47845}">
      <dgm:prSet/>
      <dgm:spPr/>
      <dgm:t>
        <a:bodyPr/>
        <a:lstStyle/>
        <a:p>
          <a:endParaRPr lang="en-US"/>
        </a:p>
      </dgm:t>
    </dgm:pt>
    <dgm:pt modelId="{6E70ECFF-D6D5-4C03-84EC-22F28A45B8E3}" type="sibTrans" cxnId="{A94CB60E-0B5D-4219-AED6-003D06B47845}">
      <dgm:prSet/>
      <dgm:spPr/>
      <dgm:t>
        <a:bodyPr/>
        <a:lstStyle/>
        <a:p>
          <a:endParaRPr lang="en-US"/>
        </a:p>
      </dgm:t>
    </dgm:pt>
    <dgm:pt modelId="{1F77786C-95DE-4ABA-96F0-60B4AF2E5203}">
      <dgm:prSet phldrT="[Text]" custT="1"/>
      <dgm:spPr/>
      <dgm:t>
        <a:bodyPr/>
        <a:lstStyle/>
        <a:p>
          <a:r>
            <a:rPr lang="en-US" sz="1800" dirty="0" smtClean="0"/>
            <a:t>Capacity Building</a:t>
          </a:r>
          <a:endParaRPr lang="en-US" sz="1800" dirty="0"/>
        </a:p>
      </dgm:t>
    </dgm:pt>
    <dgm:pt modelId="{E5C20AFB-0BC1-4844-A2A3-F7C8FCEA412C}" type="parTrans" cxnId="{C512D6B4-EDFD-4592-92FE-0E6A6262EF84}">
      <dgm:prSet/>
      <dgm:spPr/>
      <dgm:t>
        <a:bodyPr/>
        <a:lstStyle/>
        <a:p>
          <a:endParaRPr lang="en-US"/>
        </a:p>
      </dgm:t>
    </dgm:pt>
    <dgm:pt modelId="{FED12054-7C35-4D6D-93B9-F02E40189D7E}" type="sibTrans" cxnId="{C512D6B4-EDFD-4592-92FE-0E6A6262EF84}">
      <dgm:prSet/>
      <dgm:spPr/>
      <dgm:t>
        <a:bodyPr/>
        <a:lstStyle/>
        <a:p>
          <a:endParaRPr lang="en-US"/>
        </a:p>
      </dgm:t>
    </dgm:pt>
    <dgm:pt modelId="{9132D0C9-96CA-49A2-9252-C53FBCF4F9BA}">
      <dgm:prSet phldrT="[Text]" custT="1"/>
      <dgm:spPr/>
      <dgm:t>
        <a:bodyPr/>
        <a:lstStyle/>
        <a:p>
          <a:r>
            <a:rPr lang="en-US" sz="1800" dirty="0" smtClean="0"/>
            <a:t>Monitoring &amp; Evaluation</a:t>
          </a:r>
        </a:p>
      </dgm:t>
    </dgm:pt>
    <dgm:pt modelId="{48769ED0-4C4B-49D3-A121-894075D11EFA}" type="parTrans" cxnId="{64403D52-DD12-4FEB-B788-11B61B752FB8}">
      <dgm:prSet/>
      <dgm:spPr/>
      <dgm:t>
        <a:bodyPr/>
        <a:lstStyle/>
        <a:p>
          <a:endParaRPr lang="en-US"/>
        </a:p>
      </dgm:t>
    </dgm:pt>
    <dgm:pt modelId="{F9F860F3-B274-4B4E-8E03-BF77AE99BE62}" type="sibTrans" cxnId="{64403D52-DD12-4FEB-B788-11B61B752FB8}">
      <dgm:prSet/>
      <dgm:spPr/>
      <dgm:t>
        <a:bodyPr/>
        <a:lstStyle/>
        <a:p>
          <a:endParaRPr lang="en-US"/>
        </a:p>
      </dgm:t>
    </dgm:pt>
    <dgm:pt modelId="{4F3B3F04-1B6A-4CF0-B9A1-4598AF215408}">
      <dgm:prSet phldrT="[Text]" custT="1"/>
      <dgm:spPr/>
      <dgm:t>
        <a:bodyPr/>
        <a:lstStyle/>
        <a:p>
          <a:r>
            <a:rPr lang="en-US" sz="1800" dirty="0" smtClean="0"/>
            <a:t>Assess Environment</a:t>
          </a:r>
        </a:p>
      </dgm:t>
    </dgm:pt>
    <dgm:pt modelId="{0E73A2F1-A7CE-4C50-86AF-034196C9C639}" type="parTrans" cxnId="{0137B12E-D7E9-4611-A3BF-9DBD8D499951}">
      <dgm:prSet/>
      <dgm:spPr/>
      <dgm:t>
        <a:bodyPr/>
        <a:lstStyle/>
        <a:p>
          <a:endParaRPr lang="en-US"/>
        </a:p>
      </dgm:t>
    </dgm:pt>
    <dgm:pt modelId="{3D76E335-198D-4D0E-B5DA-B639609A1D3F}" type="sibTrans" cxnId="{0137B12E-D7E9-4611-A3BF-9DBD8D499951}">
      <dgm:prSet/>
      <dgm:spPr/>
      <dgm:t>
        <a:bodyPr/>
        <a:lstStyle/>
        <a:p>
          <a:endParaRPr lang="en-US"/>
        </a:p>
      </dgm:t>
    </dgm:pt>
    <dgm:pt modelId="{116E8952-5F19-444A-8537-4A872897682A}" type="pres">
      <dgm:prSet presAssocID="{3801E556-B553-4F87-A0F7-E43C4EAA87FC}" presName="cycle" presStyleCnt="0">
        <dgm:presLayoutVars>
          <dgm:dir/>
          <dgm:resizeHandles val="exact"/>
        </dgm:presLayoutVars>
      </dgm:prSet>
      <dgm:spPr/>
      <dgm:t>
        <a:bodyPr/>
        <a:lstStyle/>
        <a:p>
          <a:endParaRPr lang="en-US"/>
        </a:p>
      </dgm:t>
    </dgm:pt>
    <dgm:pt modelId="{4281BB4D-18B0-4800-867B-ED70BBD72AAE}" type="pres">
      <dgm:prSet presAssocID="{8EF56928-8C5A-4E3E-9C1F-36CCBA1587C6}" presName="node" presStyleLbl="node1" presStyleIdx="0" presStyleCnt="7" custScaleX="170326" custScaleY="100047">
        <dgm:presLayoutVars>
          <dgm:bulletEnabled val="1"/>
        </dgm:presLayoutVars>
      </dgm:prSet>
      <dgm:spPr/>
      <dgm:t>
        <a:bodyPr/>
        <a:lstStyle/>
        <a:p>
          <a:endParaRPr lang="en-US"/>
        </a:p>
      </dgm:t>
    </dgm:pt>
    <dgm:pt modelId="{BFA3B5FC-86DC-4E8E-AE00-C9365CF0FE1C}" type="pres">
      <dgm:prSet presAssocID="{8EF56928-8C5A-4E3E-9C1F-36CCBA1587C6}" presName="spNode" presStyleCnt="0"/>
      <dgm:spPr/>
    </dgm:pt>
    <dgm:pt modelId="{9605E936-AC9A-4B48-AF49-611BA219CBCF}" type="pres">
      <dgm:prSet presAssocID="{E82E0AA9-D693-43B9-80FA-6106DF018D1E}" presName="sibTrans" presStyleLbl="sibTrans1D1" presStyleIdx="0" presStyleCnt="7"/>
      <dgm:spPr/>
      <dgm:t>
        <a:bodyPr/>
        <a:lstStyle/>
        <a:p>
          <a:endParaRPr lang="en-US"/>
        </a:p>
      </dgm:t>
    </dgm:pt>
    <dgm:pt modelId="{DE1BFB54-C7E0-4805-A298-71E3E686E866}" type="pres">
      <dgm:prSet presAssocID="{4F3B3F04-1B6A-4CF0-B9A1-4598AF215408}" presName="node" presStyleLbl="node1" presStyleIdx="1" presStyleCnt="7" custScaleX="170326" custScaleY="100047" custRadScaleRad="98751" custRadScaleInc="43619">
        <dgm:presLayoutVars>
          <dgm:bulletEnabled val="1"/>
        </dgm:presLayoutVars>
      </dgm:prSet>
      <dgm:spPr/>
      <dgm:t>
        <a:bodyPr/>
        <a:lstStyle/>
        <a:p>
          <a:endParaRPr lang="en-US"/>
        </a:p>
      </dgm:t>
    </dgm:pt>
    <dgm:pt modelId="{8D61BA7A-A3A3-4EF7-9337-0111061F15F7}" type="pres">
      <dgm:prSet presAssocID="{4F3B3F04-1B6A-4CF0-B9A1-4598AF215408}" presName="spNode" presStyleCnt="0"/>
      <dgm:spPr/>
    </dgm:pt>
    <dgm:pt modelId="{2BD221D1-2953-45DC-A664-4F78518C6F03}" type="pres">
      <dgm:prSet presAssocID="{3D76E335-198D-4D0E-B5DA-B639609A1D3F}" presName="sibTrans" presStyleLbl="sibTrans1D1" presStyleIdx="1" presStyleCnt="7"/>
      <dgm:spPr/>
      <dgm:t>
        <a:bodyPr/>
        <a:lstStyle/>
        <a:p>
          <a:endParaRPr lang="en-US"/>
        </a:p>
      </dgm:t>
    </dgm:pt>
    <dgm:pt modelId="{DCB31CC7-3BE2-4450-9F50-8C5DD2AE7C2E}" type="pres">
      <dgm:prSet presAssocID="{7A7D8B25-0FF0-495B-B5B8-1D3391395B12}" presName="node" presStyleLbl="node1" presStyleIdx="2" presStyleCnt="7" custScaleX="149765" custScaleY="100047" custRadScaleRad="97563" custRadScaleInc="10788">
        <dgm:presLayoutVars>
          <dgm:bulletEnabled val="1"/>
        </dgm:presLayoutVars>
      </dgm:prSet>
      <dgm:spPr/>
      <dgm:t>
        <a:bodyPr/>
        <a:lstStyle/>
        <a:p>
          <a:endParaRPr lang="en-US"/>
        </a:p>
      </dgm:t>
    </dgm:pt>
    <dgm:pt modelId="{8602E146-B399-494F-80F8-4F9A4A15DB1F}" type="pres">
      <dgm:prSet presAssocID="{7A7D8B25-0FF0-495B-B5B8-1D3391395B12}" presName="spNode" presStyleCnt="0"/>
      <dgm:spPr/>
    </dgm:pt>
    <dgm:pt modelId="{946833DE-723A-4A1C-871F-48FA850B1DAE}" type="pres">
      <dgm:prSet presAssocID="{BB8D14A4-26D6-4EDC-BDE7-2BE940DFA3C4}" presName="sibTrans" presStyleLbl="sibTrans1D1" presStyleIdx="2" presStyleCnt="7"/>
      <dgm:spPr/>
      <dgm:t>
        <a:bodyPr/>
        <a:lstStyle/>
        <a:p>
          <a:endParaRPr lang="en-US"/>
        </a:p>
      </dgm:t>
    </dgm:pt>
    <dgm:pt modelId="{516B0418-4B9A-499F-8643-5ECAF4E0AB41}" type="pres">
      <dgm:prSet presAssocID="{FE7BA3B9-97A3-4D5A-B075-A94419BD75BE}" presName="node" presStyleLbl="node1" presStyleIdx="3" presStyleCnt="7" custScaleX="142806" custScaleY="100047" custRadScaleRad="106142" custRadScaleInc="-41508">
        <dgm:presLayoutVars>
          <dgm:bulletEnabled val="1"/>
        </dgm:presLayoutVars>
      </dgm:prSet>
      <dgm:spPr/>
      <dgm:t>
        <a:bodyPr/>
        <a:lstStyle/>
        <a:p>
          <a:endParaRPr lang="en-US"/>
        </a:p>
      </dgm:t>
    </dgm:pt>
    <dgm:pt modelId="{6A97059B-B849-41B8-B3DE-2C99988AB876}" type="pres">
      <dgm:prSet presAssocID="{FE7BA3B9-97A3-4D5A-B075-A94419BD75BE}" presName="spNode" presStyleCnt="0"/>
      <dgm:spPr/>
    </dgm:pt>
    <dgm:pt modelId="{06502CA9-E032-4DDF-B546-CEAF83050DE4}" type="pres">
      <dgm:prSet presAssocID="{82E5F30B-1112-49CE-B976-94BAE4CEC51B}" presName="sibTrans" presStyleLbl="sibTrans1D1" presStyleIdx="3" presStyleCnt="7"/>
      <dgm:spPr/>
      <dgm:t>
        <a:bodyPr/>
        <a:lstStyle/>
        <a:p>
          <a:endParaRPr lang="en-US"/>
        </a:p>
      </dgm:t>
    </dgm:pt>
    <dgm:pt modelId="{C701F705-EB8C-4423-B554-B9BE80EE83D1}" type="pres">
      <dgm:prSet presAssocID="{0924AE67-71DF-4B07-88BD-53B05EB95E0E}" presName="node" presStyleLbl="node1" presStyleIdx="4" presStyleCnt="7" custScaleX="170211" custScaleY="100047" custRadScaleRad="103480" custRadScaleInc="21865">
        <dgm:presLayoutVars>
          <dgm:bulletEnabled val="1"/>
        </dgm:presLayoutVars>
      </dgm:prSet>
      <dgm:spPr/>
      <dgm:t>
        <a:bodyPr/>
        <a:lstStyle/>
        <a:p>
          <a:endParaRPr lang="en-US"/>
        </a:p>
      </dgm:t>
    </dgm:pt>
    <dgm:pt modelId="{163086B0-12A6-46AA-ADFA-341E4CA09DFC}" type="pres">
      <dgm:prSet presAssocID="{0924AE67-71DF-4B07-88BD-53B05EB95E0E}" presName="spNode" presStyleCnt="0"/>
      <dgm:spPr/>
    </dgm:pt>
    <dgm:pt modelId="{996BBD06-62B1-4235-BB89-D9FE33E4485A}" type="pres">
      <dgm:prSet presAssocID="{6E70ECFF-D6D5-4C03-84EC-22F28A45B8E3}" presName="sibTrans" presStyleLbl="sibTrans1D1" presStyleIdx="4" presStyleCnt="7"/>
      <dgm:spPr/>
      <dgm:t>
        <a:bodyPr/>
        <a:lstStyle/>
        <a:p>
          <a:endParaRPr lang="en-US"/>
        </a:p>
      </dgm:t>
    </dgm:pt>
    <dgm:pt modelId="{7EC04452-F71A-4347-B2B1-F3B8CC71CC92}" type="pres">
      <dgm:prSet presAssocID="{1F77786C-95DE-4ABA-96F0-60B4AF2E5203}" presName="node" presStyleLbl="node1" presStyleIdx="5" presStyleCnt="7" custScaleX="152523" custScaleY="100047" custRadScaleRad="99392" custRadScaleInc="-9176">
        <dgm:presLayoutVars>
          <dgm:bulletEnabled val="1"/>
        </dgm:presLayoutVars>
      </dgm:prSet>
      <dgm:spPr/>
      <dgm:t>
        <a:bodyPr/>
        <a:lstStyle/>
        <a:p>
          <a:endParaRPr lang="en-US"/>
        </a:p>
      </dgm:t>
    </dgm:pt>
    <dgm:pt modelId="{F40477B7-DB5A-476A-9953-99EB64BBDFF8}" type="pres">
      <dgm:prSet presAssocID="{1F77786C-95DE-4ABA-96F0-60B4AF2E5203}" presName="spNode" presStyleCnt="0"/>
      <dgm:spPr/>
    </dgm:pt>
    <dgm:pt modelId="{ABEBC959-4CDC-425D-AD6B-F343ACEEBF21}" type="pres">
      <dgm:prSet presAssocID="{FED12054-7C35-4D6D-93B9-F02E40189D7E}" presName="sibTrans" presStyleLbl="sibTrans1D1" presStyleIdx="5" presStyleCnt="7"/>
      <dgm:spPr/>
      <dgm:t>
        <a:bodyPr/>
        <a:lstStyle/>
        <a:p>
          <a:endParaRPr lang="en-US"/>
        </a:p>
      </dgm:t>
    </dgm:pt>
    <dgm:pt modelId="{35252FED-C88B-4378-8066-2E4FC70D4246}" type="pres">
      <dgm:prSet presAssocID="{9132D0C9-96CA-49A2-9252-C53FBCF4F9BA}" presName="node" presStyleLbl="node1" presStyleIdx="6" presStyleCnt="7" custScaleX="143318" custScaleY="100047" custRadScaleRad="98095" custRadScaleInc="-42271">
        <dgm:presLayoutVars>
          <dgm:bulletEnabled val="1"/>
        </dgm:presLayoutVars>
      </dgm:prSet>
      <dgm:spPr/>
      <dgm:t>
        <a:bodyPr/>
        <a:lstStyle/>
        <a:p>
          <a:endParaRPr lang="en-US"/>
        </a:p>
      </dgm:t>
    </dgm:pt>
    <dgm:pt modelId="{27690542-532F-488E-86CB-99E6CC5EA8CD}" type="pres">
      <dgm:prSet presAssocID="{9132D0C9-96CA-49A2-9252-C53FBCF4F9BA}" presName="spNode" presStyleCnt="0"/>
      <dgm:spPr/>
    </dgm:pt>
    <dgm:pt modelId="{B2EB1D17-D5A2-4DE1-8FB6-0E42DFAEAD52}" type="pres">
      <dgm:prSet presAssocID="{F9F860F3-B274-4B4E-8E03-BF77AE99BE62}" presName="sibTrans" presStyleLbl="sibTrans1D1" presStyleIdx="6" presStyleCnt="7"/>
      <dgm:spPr/>
      <dgm:t>
        <a:bodyPr/>
        <a:lstStyle/>
        <a:p>
          <a:endParaRPr lang="en-US"/>
        </a:p>
      </dgm:t>
    </dgm:pt>
  </dgm:ptLst>
  <dgm:cxnLst>
    <dgm:cxn modelId="{7DC17479-DCD7-4B64-A248-1E68897DD9B9}" type="presOf" srcId="{7A7D8B25-0FF0-495B-B5B8-1D3391395B12}" destId="{DCB31CC7-3BE2-4450-9F50-8C5DD2AE7C2E}" srcOrd="0" destOrd="0" presId="urn:microsoft.com/office/officeart/2005/8/layout/cycle5"/>
    <dgm:cxn modelId="{D9FC76E4-2544-4169-BDAB-DE9C2A0AF140}" type="presOf" srcId="{3D76E335-198D-4D0E-B5DA-B639609A1D3F}" destId="{2BD221D1-2953-45DC-A664-4F78518C6F03}" srcOrd="0" destOrd="0" presId="urn:microsoft.com/office/officeart/2005/8/layout/cycle5"/>
    <dgm:cxn modelId="{9C51CF47-F4C6-4998-8050-CD1BFBD0E3BE}" srcId="{3801E556-B553-4F87-A0F7-E43C4EAA87FC}" destId="{8EF56928-8C5A-4E3E-9C1F-36CCBA1587C6}" srcOrd="0" destOrd="0" parTransId="{FA5AB2CB-707A-4F9F-B7F3-C1499D87857D}" sibTransId="{E82E0AA9-D693-43B9-80FA-6106DF018D1E}"/>
    <dgm:cxn modelId="{1223C42C-3AA6-49F7-866A-AA5367FECB41}" type="presOf" srcId="{6E70ECFF-D6D5-4C03-84EC-22F28A45B8E3}" destId="{996BBD06-62B1-4235-BB89-D9FE33E4485A}" srcOrd="0" destOrd="0" presId="urn:microsoft.com/office/officeart/2005/8/layout/cycle5"/>
    <dgm:cxn modelId="{0137B12E-D7E9-4611-A3BF-9DBD8D499951}" srcId="{3801E556-B553-4F87-A0F7-E43C4EAA87FC}" destId="{4F3B3F04-1B6A-4CF0-B9A1-4598AF215408}" srcOrd="1" destOrd="0" parTransId="{0E73A2F1-A7CE-4C50-86AF-034196C9C639}" sibTransId="{3D76E335-198D-4D0E-B5DA-B639609A1D3F}"/>
    <dgm:cxn modelId="{64403D52-DD12-4FEB-B788-11B61B752FB8}" srcId="{3801E556-B553-4F87-A0F7-E43C4EAA87FC}" destId="{9132D0C9-96CA-49A2-9252-C53FBCF4F9BA}" srcOrd="6" destOrd="0" parTransId="{48769ED0-4C4B-49D3-A121-894075D11EFA}" sibTransId="{F9F860F3-B274-4B4E-8E03-BF77AE99BE62}"/>
    <dgm:cxn modelId="{B15FFD1D-DA14-4A5E-AFC3-52583B1CAFBA}" type="presOf" srcId="{0924AE67-71DF-4B07-88BD-53B05EB95E0E}" destId="{C701F705-EB8C-4423-B554-B9BE80EE83D1}" srcOrd="0" destOrd="0" presId="urn:microsoft.com/office/officeart/2005/8/layout/cycle5"/>
    <dgm:cxn modelId="{14D04485-D5EC-408D-8F98-F9AD96DF4EEC}" type="presOf" srcId="{FE7BA3B9-97A3-4D5A-B075-A94419BD75BE}" destId="{516B0418-4B9A-499F-8643-5ECAF4E0AB41}" srcOrd="0" destOrd="0" presId="urn:microsoft.com/office/officeart/2005/8/layout/cycle5"/>
    <dgm:cxn modelId="{4A26E3E8-8AC4-4628-A94F-F039B3C4A172}" srcId="{3801E556-B553-4F87-A0F7-E43C4EAA87FC}" destId="{FE7BA3B9-97A3-4D5A-B075-A94419BD75BE}" srcOrd="3" destOrd="0" parTransId="{E6FA572E-335A-4E51-BF49-2CC3616F039E}" sibTransId="{82E5F30B-1112-49CE-B976-94BAE4CEC51B}"/>
    <dgm:cxn modelId="{A94CB60E-0B5D-4219-AED6-003D06B47845}" srcId="{3801E556-B553-4F87-A0F7-E43C4EAA87FC}" destId="{0924AE67-71DF-4B07-88BD-53B05EB95E0E}" srcOrd="4" destOrd="0" parTransId="{F781D1DC-6153-4BFB-8182-AE6A0F84C647}" sibTransId="{6E70ECFF-D6D5-4C03-84EC-22F28A45B8E3}"/>
    <dgm:cxn modelId="{8849A272-72B1-4C9E-BE24-3A4A081E91B7}" type="presOf" srcId="{F9F860F3-B274-4B4E-8E03-BF77AE99BE62}" destId="{B2EB1D17-D5A2-4DE1-8FB6-0E42DFAEAD52}" srcOrd="0" destOrd="0" presId="urn:microsoft.com/office/officeart/2005/8/layout/cycle5"/>
    <dgm:cxn modelId="{C512D6B4-EDFD-4592-92FE-0E6A6262EF84}" srcId="{3801E556-B553-4F87-A0F7-E43C4EAA87FC}" destId="{1F77786C-95DE-4ABA-96F0-60B4AF2E5203}" srcOrd="5" destOrd="0" parTransId="{E5C20AFB-0BC1-4844-A2A3-F7C8FCEA412C}" sibTransId="{FED12054-7C35-4D6D-93B9-F02E40189D7E}"/>
    <dgm:cxn modelId="{418EABC2-7FF7-429A-BB2B-1312C21C76AB}" type="presOf" srcId="{82E5F30B-1112-49CE-B976-94BAE4CEC51B}" destId="{06502CA9-E032-4DDF-B546-CEAF83050DE4}" srcOrd="0" destOrd="0" presId="urn:microsoft.com/office/officeart/2005/8/layout/cycle5"/>
    <dgm:cxn modelId="{140E39CA-6EA0-4807-B03F-AA6E066400B2}" type="presOf" srcId="{3801E556-B553-4F87-A0F7-E43C4EAA87FC}" destId="{116E8952-5F19-444A-8537-4A872897682A}" srcOrd="0" destOrd="0" presId="urn:microsoft.com/office/officeart/2005/8/layout/cycle5"/>
    <dgm:cxn modelId="{CFAD90EE-39DB-45B4-A36A-E3DB585806A8}" type="presOf" srcId="{FED12054-7C35-4D6D-93B9-F02E40189D7E}" destId="{ABEBC959-4CDC-425D-AD6B-F343ACEEBF21}" srcOrd="0" destOrd="0" presId="urn:microsoft.com/office/officeart/2005/8/layout/cycle5"/>
    <dgm:cxn modelId="{7145C87F-9C37-4108-9CBD-42BCE4016E0C}" type="presOf" srcId="{E82E0AA9-D693-43B9-80FA-6106DF018D1E}" destId="{9605E936-AC9A-4B48-AF49-611BA219CBCF}" srcOrd="0" destOrd="0" presId="urn:microsoft.com/office/officeart/2005/8/layout/cycle5"/>
    <dgm:cxn modelId="{DE97073C-7D45-4409-AA8E-CA3DC9D6A28A}" type="presOf" srcId="{4F3B3F04-1B6A-4CF0-B9A1-4598AF215408}" destId="{DE1BFB54-C7E0-4805-A298-71E3E686E866}" srcOrd="0" destOrd="0" presId="urn:microsoft.com/office/officeart/2005/8/layout/cycle5"/>
    <dgm:cxn modelId="{F673B6D1-395C-4BAE-9AAB-122977F07DA8}" type="presOf" srcId="{BB8D14A4-26D6-4EDC-BDE7-2BE940DFA3C4}" destId="{946833DE-723A-4A1C-871F-48FA850B1DAE}" srcOrd="0" destOrd="0" presId="urn:microsoft.com/office/officeart/2005/8/layout/cycle5"/>
    <dgm:cxn modelId="{E11F37D2-517F-4019-BD91-307C945D0A33}" srcId="{3801E556-B553-4F87-A0F7-E43C4EAA87FC}" destId="{7A7D8B25-0FF0-495B-B5B8-1D3391395B12}" srcOrd="2" destOrd="0" parTransId="{EA326FCA-4ADA-4E5B-BB55-283CB5C6C3F2}" sibTransId="{BB8D14A4-26D6-4EDC-BDE7-2BE940DFA3C4}"/>
    <dgm:cxn modelId="{D37E4491-11B1-4BD9-8F59-3E4F3AF68954}" type="presOf" srcId="{1F77786C-95DE-4ABA-96F0-60B4AF2E5203}" destId="{7EC04452-F71A-4347-B2B1-F3B8CC71CC92}" srcOrd="0" destOrd="0" presId="urn:microsoft.com/office/officeart/2005/8/layout/cycle5"/>
    <dgm:cxn modelId="{77DF33F6-9C29-4685-9FF0-3782795CFF98}" type="presOf" srcId="{8EF56928-8C5A-4E3E-9C1F-36CCBA1587C6}" destId="{4281BB4D-18B0-4800-867B-ED70BBD72AAE}" srcOrd="0" destOrd="0" presId="urn:microsoft.com/office/officeart/2005/8/layout/cycle5"/>
    <dgm:cxn modelId="{7B9ECA88-235A-470A-8BFF-4E2EB97E3A91}" type="presOf" srcId="{9132D0C9-96CA-49A2-9252-C53FBCF4F9BA}" destId="{35252FED-C88B-4378-8066-2E4FC70D4246}" srcOrd="0" destOrd="0" presId="urn:microsoft.com/office/officeart/2005/8/layout/cycle5"/>
    <dgm:cxn modelId="{6502F0B3-6A53-4EBD-8E54-172F35B72401}" type="presParOf" srcId="{116E8952-5F19-444A-8537-4A872897682A}" destId="{4281BB4D-18B0-4800-867B-ED70BBD72AAE}" srcOrd="0" destOrd="0" presId="urn:microsoft.com/office/officeart/2005/8/layout/cycle5"/>
    <dgm:cxn modelId="{D02F667B-04FA-4445-B92F-05715938E27F}" type="presParOf" srcId="{116E8952-5F19-444A-8537-4A872897682A}" destId="{BFA3B5FC-86DC-4E8E-AE00-C9365CF0FE1C}" srcOrd="1" destOrd="0" presId="urn:microsoft.com/office/officeart/2005/8/layout/cycle5"/>
    <dgm:cxn modelId="{5493A946-96C4-4D85-AE1D-9D6A04E04375}" type="presParOf" srcId="{116E8952-5F19-444A-8537-4A872897682A}" destId="{9605E936-AC9A-4B48-AF49-611BA219CBCF}" srcOrd="2" destOrd="0" presId="urn:microsoft.com/office/officeart/2005/8/layout/cycle5"/>
    <dgm:cxn modelId="{220D5392-7041-4AE0-B938-BDCF051DA596}" type="presParOf" srcId="{116E8952-5F19-444A-8537-4A872897682A}" destId="{DE1BFB54-C7E0-4805-A298-71E3E686E866}" srcOrd="3" destOrd="0" presId="urn:microsoft.com/office/officeart/2005/8/layout/cycle5"/>
    <dgm:cxn modelId="{C771D85F-2D7F-4704-87AA-4D71C4282BD1}" type="presParOf" srcId="{116E8952-5F19-444A-8537-4A872897682A}" destId="{8D61BA7A-A3A3-4EF7-9337-0111061F15F7}" srcOrd="4" destOrd="0" presId="urn:microsoft.com/office/officeart/2005/8/layout/cycle5"/>
    <dgm:cxn modelId="{9CFB8449-67EB-4109-9976-1577629759B7}" type="presParOf" srcId="{116E8952-5F19-444A-8537-4A872897682A}" destId="{2BD221D1-2953-45DC-A664-4F78518C6F03}" srcOrd="5" destOrd="0" presId="urn:microsoft.com/office/officeart/2005/8/layout/cycle5"/>
    <dgm:cxn modelId="{0A46BD1E-775B-499C-BBBF-576E4FB0C01F}" type="presParOf" srcId="{116E8952-5F19-444A-8537-4A872897682A}" destId="{DCB31CC7-3BE2-4450-9F50-8C5DD2AE7C2E}" srcOrd="6" destOrd="0" presId="urn:microsoft.com/office/officeart/2005/8/layout/cycle5"/>
    <dgm:cxn modelId="{11DFD890-0E37-4BED-8527-E000AE93ABD5}" type="presParOf" srcId="{116E8952-5F19-444A-8537-4A872897682A}" destId="{8602E146-B399-494F-80F8-4F9A4A15DB1F}" srcOrd="7" destOrd="0" presId="urn:microsoft.com/office/officeart/2005/8/layout/cycle5"/>
    <dgm:cxn modelId="{6205F9D0-D5BC-4799-B38B-A6D1FD8C2D19}" type="presParOf" srcId="{116E8952-5F19-444A-8537-4A872897682A}" destId="{946833DE-723A-4A1C-871F-48FA850B1DAE}" srcOrd="8" destOrd="0" presId="urn:microsoft.com/office/officeart/2005/8/layout/cycle5"/>
    <dgm:cxn modelId="{0D6CBDE7-9350-4FFA-9B66-70BDAF3C7494}" type="presParOf" srcId="{116E8952-5F19-444A-8537-4A872897682A}" destId="{516B0418-4B9A-499F-8643-5ECAF4E0AB41}" srcOrd="9" destOrd="0" presId="urn:microsoft.com/office/officeart/2005/8/layout/cycle5"/>
    <dgm:cxn modelId="{B95E3529-A1B4-4D01-B67E-03E54CA684CE}" type="presParOf" srcId="{116E8952-5F19-444A-8537-4A872897682A}" destId="{6A97059B-B849-41B8-B3DE-2C99988AB876}" srcOrd="10" destOrd="0" presId="urn:microsoft.com/office/officeart/2005/8/layout/cycle5"/>
    <dgm:cxn modelId="{862D968F-096D-424F-B8A8-228D7E6497E6}" type="presParOf" srcId="{116E8952-5F19-444A-8537-4A872897682A}" destId="{06502CA9-E032-4DDF-B546-CEAF83050DE4}" srcOrd="11" destOrd="0" presId="urn:microsoft.com/office/officeart/2005/8/layout/cycle5"/>
    <dgm:cxn modelId="{83FEFC4C-B88D-43EE-8035-920A537F3BB2}" type="presParOf" srcId="{116E8952-5F19-444A-8537-4A872897682A}" destId="{C701F705-EB8C-4423-B554-B9BE80EE83D1}" srcOrd="12" destOrd="0" presId="urn:microsoft.com/office/officeart/2005/8/layout/cycle5"/>
    <dgm:cxn modelId="{D328D9A0-95F7-4B8A-BD7D-254E50F42FA0}" type="presParOf" srcId="{116E8952-5F19-444A-8537-4A872897682A}" destId="{163086B0-12A6-46AA-ADFA-341E4CA09DFC}" srcOrd="13" destOrd="0" presId="urn:microsoft.com/office/officeart/2005/8/layout/cycle5"/>
    <dgm:cxn modelId="{9A41DC2C-0220-4786-8F2F-678F0A620C76}" type="presParOf" srcId="{116E8952-5F19-444A-8537-4A872897682A}" destId="{996BBD06-62B1-4235-BB89-D9FE33E4485A}" srcOrd="14" destOrd="0" presId="urn:microsoft.com/office/officeart/2005/8/layout/cycle5"/>
    <dgm:cxn modelId="{697CBAF5-4863-4EC9-A015-BB068241299B}" type="presParOf" srcId="{116E8952-5F19-444A-8537-4A872897682A}" destId="{7EC04452-F71A-4347-B2B1-F3B8CC71CC92}" srcOrd="15" destOrd="0" presId="urn:microsoft.com/office/officeart/2005/8/layout/cycle5"/>
    <dgm:cxn modelId="{EBEEC66B-4DB5-4200-A68A-9AE7CF72F9EC}" type="presParOf" srcId="{116E8952-5F19-444A-8537-4A872897682A}" destId="{F40477B7-DB5A-476A-9953-99EB64BBDFF8}" srcOrd="16" destOrd="0" presId="urn:microsoft.com/office/officeart/2005/8/layout/cycle5"/>
    <dgm:cxn modelId="{BEF0ED2E-ADF1-4841-98C2-CE51D91A28C1}" type="presParOf" srcId="{116E8952-5F19-444A-8537-4A872897682A}" destId="{ABEBC959-4CDC-425D-AD6B-F343ACEEBF21}" srcOrd="17" destOrd="0" presId="urn:microsoft.com/office/officeart/2005/8/layout/cycle5"/>
    <dgm:cxn modelId="{605D5F14-F4A8-49D8-AA16-B8275501771D}" type="presParOf" srcId="{116E8952-5F19-444A-8537-4A872897682A}" destId="{35252FED-C88B-4378-8066-2E4FC70D4246}" srcOrd="18" destOrd="0" presId="urn:microsoft.com/office/officeart/2005/8/layout/cycle5"/>
    <dgm:cxn modelId="{11716D77-C1C4-4C18-B1C7-EEA2925071C7}" type="presParOf" srcId="{116E8952-5F19-444A-8537-4A872897682A}" destId="{27690542-532F-488E-86CB-99E6CC5EA8CD}" srcOrd="19" destOrd="0" presId="urn:microsoft.com/office/officeart/2005/8/layout/cycle5"/>
    <dgm:cxn modelId="{83450ECE-48DD-4D3B-A188-27A1830FFE24}" type="presParOf" srcId="{116E8952-5F19-444A-8537-4A872897682A}" destId="{B2EB1D17-D5A2-4DE1-8FB6-0E42DFAEAD52}" srcOrd="20"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1B58BAE-B9E7-4135-B328-72D050B800C2}">
      <dsp:nvSpPr>
        <dsp:cNvPr id="0" name=""/>
        <dsp:cNvSpPr/>
      </dsp:nvSpPr>
      <dsp:spPr>
        <a:xfrm>
          <a:off x="2405056" y="1834474"/>
          <a:ext cx="1524035" cy="138357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GB" sz="1400" kern="1200" dirty="0" smtClean="0"/>
            <a:t>Organisation Change</a:t>
          </a:r>
          <a:endParaRPr lang="en-GB" sz="1400" kern="1200" dirty="0"/>
        </a:p>
      </dsp:txBody>
      <dsp:txXfrm>
        <a:off x="2405056" y="1834474"/>
        <a:ext cx="1524035" cy="1383572"/>
      </dsp:txXfrm>
    </dsp:sp>
    <dsp:sp modelId="{96D3F318-C542-4641-9CB3-A321213D00F9}">
      <dsp:nvSpPr>
        <dsp:cNvPr id="0" name=""/>
        <dsp:cNvSpPr/>
      </dsp:nvSpPr>
      <dsp:spPr>
        <a:xfrm rot="10800000">
          <a:off x="1157257" y="2331342"/>
          <a:ext cx="1179170" cy="389834"/>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05B8423-F58A-416C-9E11-93DD6B9AC328}">
      <dsp:nvSpPr>
        <dsp:cNvPr id="0" name=""/>
        <dsp:cNvSpPr/>
      </dsp:nvSpPr>
      <dsp:spPr>
        <a:xfrm>
          <a:off x="507532" y="2006480"/>
          <a:ext cx="1299449" cy="103955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GB" sz="1400" b="1" kern="1200" dirty="0" smtClean="0"/>
            <a:t>Economic</a:t>
          </a:r>
          <a:endParaRPr lang="en-GB" sz="1400" b="1" kern="1200" dirty="0"/>
        </a:p>
      </dsp:txBody>
      <dsp:txXfrm>
        <a:off x="507532" y="2006480"/>
        <a:ext cx="1299449" cy="1039559"/>
      </dsp:txXfrm>
    </dsp:sp>
    <dsp:sp modelId="{3F1DF35A-7D2E-4914-A6F1-92781185FF24}">
      <dsp:nvSpPr>
        <dsp:cNvPr id="0" name=""/>
        <dsp:cNvSpPr/>
      </dsp:nvSpPr>
      <dsp:spPr>
        <a:xfrm rot="13500000">
          <a:off x="1568021" y="1339668"/>
          <a:ext cx="1214755" cy="389834"/>
        </a:xfrm>
        <a:prstGeom prst="leftArrow">
          <a:avLst>
            <a:gd name="adj1" fmla="val 60000"/>
            <a:gd name="adj2" fmla="val 50000"/>
          </a:avLst>
        </a:prstGeom>
        <a:solidFill>
          <a:schemeClr val="accent2">
            <a:hueOff val="1170380"/>
            <a:satOff val="-1460"/>
            <a:lumOff val="34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F30A50-465F-4B02-8E87-7AAFD148737E}">
      <dsp:nvSpPr>
        <dsp:cNvPr id="0" name=""/>
        <dsp:cNvSpPr/>
      </dsp:nvSpPr>
      <dsp:spPr>
        <a:xfrm>
          <a:off x="1096193" y="585325"/>
          <a:ext cx="1299449" cy="1039559"/>
        </a:xfrm>
        <a:prstGeom prst="roundRect">
          <a:avLst>
            <a:gd name="adj" fmla="val 10000"/>
          </a:avLst>
        </a:prstGeom>
        <a:solidFill>
          <a:schemeClr val="accent2">
            <a:hueOff val="1170380"/>
            <a:satOff val="-1460"/>
            <a:lumOff val="3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GB" sz="1400" b="1" kern="1200" dirty="0" smtClean="0"/>
            <a:t>Political &amp; Legal</a:t>
          </a:r>
          <a:endParaRPr lang="en-GB" sz="1400" b="1" kern="1200" dirty="0"/>
        </a:p>
      </dsp:txBody>
      <dsp:txXfrm>
        <a:off x="1096193" y="585325"/>
        <a:ext cx="1299449" cy="1039559"/>
      </dsp:txXfrm>
    </dsp:sp>
    <dsp:sp modelId="{F0B94D36-FC9E-44E4-A809-FEDF0B9E66AD}">
      <dsp:nvSpPr>
        <dsp:cNvPr id="0" name=""/>
        <dsp:cNvSpPr/>
      </dsp:nvSpPr>
      <dsp:spPr>
        <a:xfrm rot="16200000">
          <a:off x="2544304" y="944295"/>
          <a:ext cx="1245539" cy="389834"/>
        </a:xfrm>
        <a:prstGeom prst="leftArrow">
          <a:avLst>
            <a:gd name="adj1" fmla="val 60000"/>
            <a:gd name="adj2" fmla="val 50000"/>
          </a:avLst>
        </a:prstGeom>
        <a:solidFill>
          <a:schemeClr val="accent2">
            <a:hueOff val="2340759"/>
            <a:satOff val="-2919"/>
            <a:lumOff val="68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A86B567-E29E-451F-8995-3CB48FC3FBA0}">
      <dsp:nvSpPr>
        <dsp:cNvPr id="0" name=""/>
        <dsp:cNvSpPr/>
      </dsp:nvSpPr>
      <dsp:spPr>
        <a:xfrm>
          <a:off x="2517349" y="-3336"/>
          <a:ext cx="1299449" cy="1039559"/>
        </a:xfrm>
        <a:prstGeom prst="roundRect">
          <a:avLst>
            <a:gd name="adj" fmla="val 10000"/>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GB" sz="1400" b="1" kern="1200" dirty="0" smtClean="0"/>
            <a:t>Technological</a:t>
          </a:r>
          <a:endParaRPr lang="en-GB" sz="1400" b="1" kern="1200" dirty="0"/>
        </a:p>
      </dsp:txBody>
      <dsp:txXfrm>
        <a:off x="2517349" y="-3336"/>
        <a:ext cx="1299449" cy="1039559"/>
      </dsp:txXfrm>
    </dsp:sp>
    <dsp:sp modelId="{B2FD05F5-F5DE-40B7-9444-B3F0F1776CEA}">
      <dsp:nvSpPr>
        <dsp:cNvPr id="0" name=""/>
        <dsp:cNvSpPr/>
      </dsp:nvSpPr>
      <dsp:spPr>
        <a:xfrm rot="18900000">
          <a:off x="3551370" y="1339668"/>
          <a:ext cx="1214755" cy="389834"/>
        </a:xfrm>
        <a:prstGeom prst="leftArrow">
          <a:avLst>
            <a:gd name="adj1" fmla="val 60000"/>
            <a:gd name="adj2" fmla="val 50000"/>
          </a:avLst>
        </a:prstGeom>
        <a:solidFill>
          <a:schemeClr val="accent2">
            <a:hueOff val="3511139"/>
            <a:satOff val="-4379"/>
            <a:lumOff val="103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A5A3EED-5399-4B8F-A150-55F785114ECA}">
      <dsp:nvSpPr>
        <dsp:cNvPr id="0" name=""/>
        <dsp:cNvSpPr/>
      </dsp:nvSpPr>
      <dsp:spPr>
        <a:xfrm>
          <a:off x="3938504" y="585325"/>
          <a:ext cx="1299449" cy="1039559"/>
        </a:xfrm>
        <a:prstGeom prst="roundRect">
          <a:avLst>
            <a:gd name="adj" fmla="val 10000"/>
          </a:avLst>
        </a:prstGeom>
        <a:solidFill>
          <a:schemeClr val="accent2">
            <a:hueOff val="3511139"/>
            <a:satOff val="-4379"/>
            <a:lumOff val="10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GB" sz="1400" b="1" kern="1200" dirty="0" smtClean="0"/>
            <a:t>Socio-cultural</a:t>
          </a:r>
          <a:endParaRPr lang="en-GB" sz="1400" b="1" kern="1200" dirty="0"/>
        </a:p>
      </dsp:txBody>
      <dsp:txXfrm>
        <a:off x="3938504" y="585325"/>
        <a:ext cx="1299449" cy="1039559"/>
      </dsp:txXfrm>
    </dsp:sp>
    <dsp:sp modelId="{D56206AC-4E2F-4A92-AB92-F728DBB0477D}">
      <dsp:nvSpPr>
        <dsp:cNvPr id="0" name=""/>
        <dsp:cNvSpPr/>
      </dsp:nvSpPr>
      <dsp:spPr>
        <a:xfrm>
          <a:off x="3997720" y="2331342"/>
          <a:ext cx="1179170" cy="389834"/>
        </a:xfrm>
        <a:prstGeom prst="leftArrow">
          <a:avLst>
            <a:gd name="adj1" fmla="val 60000"/>
            <a:gd name="adj2" fmla="val 50000"/>
          </a:avLst>
        </a:prstGeom>
        <a:solidFill>
          <a:schemeClr val="accent2">
            <a:hueOff val="4681519"/>
            <a:satOff val="-5839"/>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E8B6E9E-F137-4B1C-92D3-F666F44BDEC6}">
      <dsp:nvSpPr>
        <dsp:cNvPr id="0" name=""/>
        <dsp:cNvSpPr/>
      </dsp:nvSpPr>
      <dsp:spPr>
        <a:xfrm>
          <a:off x="4527165" y="2006480"/>
          <a:ext cx="1299449" cy="1039559"/>
        </a:xfrm>
        <a:prstGeom prst="roundRect">
          <a:avLst>
            <a:gd name="adj" fmla="val 1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GB" sz="1400" b="1" kern="1200" dirty="0" smtClean="0"/>
            <a:t>Competition</a:t>
          </a:r>
          <a:endParaRPr lang="en-GB" sz="1400" b="1" kern="1200" dirty="0"/>
        </a:p>
      </dsp:txBody>
      <dsp:txXfrm>
        <a:off x="4527165" y="2006480"/>
        <a:ext cx="1299449" cy="103955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F47CCDE-112F-49C8-8664-2410C735250B}">
      <dsp:nvSpPr>
        <dsp:cNvPr id="0" name=""/>
        <dsp:cNvSpPr/>
      </dsp:nvSpPr>
      <dsp:spPr>
        <a:xfrm>
          <a:off x="2109782" y="19"/>
          <a:ext cx="1908975" cy="1908975"/>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Mindset</a:t>
          </a:r>
          <a:endParaRPr lang="en-GB" sz="1800" kern="1200" dirty="0"/>
        </a:p>
      </dsp:txBody>
      <dsp:txXfrm>
        <a:off x="2109782" y="19"/>
        <a:ext cx="1908975" cy="1908975"/>
      </dsp:txXfrm>
    </dsp:sp>
    <dsp:sp modelId="{24D73969-C8A5-444A-B748-E7F558AB4D3D}">
      <dsp:nvSpPr>
        <dsp:cNvPr id="0" name=""/>
        <dsp:cNvSpPr/>
      </dsp:nvSpPr>
      <dsp:spPr>
        <a:xfrm>
          <a:off x="1091421" y="1908975"/>
          <a:ext cx="1908975" cy="1908975"/>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smtClean="0"/>
            <a:t>Communication</a:t>
          </a:r>
          <a:endParaRPr lang="en-GB" sz="1600" kern="1200" dirty="0"/>
        </a:p>
      </dsp:txBody>
      <dsp:txXfrm>
        <a:off x="1091421" y="1908975"/>
        <a:ext cx="1908975" cy="1908975"/>
      </dsp:txXfrm>
    </dsp:sp>
    <dsp:sp modelId="{C24BD28B-310C-4531-B0CB-E2B1631B0528}">
      <dsp:nvSpPr>
        <dsp:cNvPr id="0" name=""/>
        <dsp:cNvSpPr/>
      </dsp:nvSpPr>
      <dsp:spPr>
        <a:xfrm rot="10800000">
          <a:off x="2045908" y="1908975"/>
          <a:ext cx="1908975" cy="1908975"/>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smtClean="0"/>
            <a:t>People related challenges</a:t>
          </a:r>
          <a:endParaRPr lang="en-GB" sz="1600" kern="1200" dirty="0"/>
        </a:p>
      </dsp:txBody>
      <dsp:txXfrm rot="10800000">
        <a:off x="2045908" y="1908975"/>
        <a:ext cx="1908975" cy="1908975"/>
      </dsp:txXfrm>
    </dsp:sp>
    <dsp:sp modelId="{F3707EB9-76ED-43CC-A2B6-7F21E77D48CD}">
      <dsp:nvSpPr>
        <dsp:cNvPr id="0" name=""/>
        <dsp:cNvSpPr/>
      </dsp:nvSpPr>
      <dsp:spPr>
        <a:xfrm>
          <a:off x="3000396" y="1908975"/>
          <a:ext cx="1908975" cy="1908975"/>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Skill sets</a:t>
          </a:r>
          <a:endParaRPr lang="en-GB" sz="1800" kern="1200" dirty="0"/>
        </a:p>
      </dsp:txBody>
      <dsp:txXfrm>
        <a:off x="3000396" y="1908975"/>
        <a:ext cx="1908975" cy="190897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6909C4B-2F13-4BB7-9A0B-1B9ADE37B729}">
      <dsp:nvSpPr>
        <dsp:cNvPr id="0" name=""/>
        <dsp:cNvSpPr/>
      </dsp:nvSpPr>
      <dsp:spPr>
        <a:xfrm rot="5400000">
          <a:off x="4734848" y="-1777985"/>
          <a:ext cx="1358769" cy="509574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a:lnSpc>
              <a:spcPct val="100000"/>
            </a:lnSpc>
            <a:spcBef>
              <a:spcPct val="0"/>
            </a:spcBef>
            <a:spcAft>
              <a:spcPct val="15000"/>
            </a:spcAft>
            <a:buChar char="••"/>
          </a:pPr>
          <a:r>
            <a:rPr lang="en-US" sz="1800" b="1" kern="1200" dirty="0" smtClean="0">
              <a:solidFill>
                <a:srgbClr val="C00000"/>
              </a:solidFill>
            </a:rPr>
            <a:t>Make sure all stakeholders are identified, relationships are managed; stakeholders get information about progress, </a:t>
          </a:r>
          <a:r>
            <a:rPr lang="en-US" sz="1800" b="1" kern="1200" dirty="0" err="1" smtClean="0">
              <a:solidFill>
                <a:srgbClr val="C00000"/>
              </a:solidFill>
            </a:rPr>
            <a:t>programme</a:t>
          </a:r>
          <a:r>
            <a:rPr lang="en-US" sz="1800" b="1" kern="1200" dirty="0" smtClean="0">
              <a:solidFill>
                <a:srgbClr val="C00000"/>
              </a:solidFill>
            </a:rPr>
            <a:t> needs, and benefits tracking, their feedback is received and incorporated in the </a:t>
          </a:r>
          <a:r>
            <a:rPr lang="en-US" sz="1800" b="1" kern="1200" dirty="0" err="1" smtClean="0">
              <a:solidFill>
                <a:srgbClr val="C00000"/>
              </a:solidFill>
            </a:rPr>
            <a:t>programme</a:t>
          </a:r>
          <a:endParaRPr lang="en-GB" sz="1800" b="1" kern="1200" dirty="0">
            <a:solidFill>
              <a:srgbClr val="C00000"/>
            </a:solidFill>
          </a:endParaRPr>
        </a:p>
      </dsp:txBody>
      <dsp:txXfrm rot="5400000">
        <a:off x="4734848" y="-1777985"/>
        <a:ext cx="1358769" cy="5095749"/>
      </dsp:txXfrm>
    </dsp:sp>
    <dsp:sp modelId="{378A1FCE-DA3F-4548-A207-B4A7CB4D9931}">
      <dsp:nvSpPr>
        <dsp:cNvPr id="0" name=""/>
        <dsp:cNvSpPr/>
      </dsp:nvSpPr>
      <dsp:spPr>
        <a:xfrm>
          <a:off x="0" y="90510"/>
          <a:ext cx="2866358" cy="1535665"/>
        </a:xfrm>
        <a:prstGeom prst="round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GB" sz="2000" b="1" kern="1200" dirty="0" smtClean="0">
              <a:solidFill>
                <a:schemeClr val="tx1">
                  <a:lumMod val="85000"/>
                  <a:lumOff val="15000"/>
                </a:schemeClr>
              </a:solidFill>
            </a:rPr>
            <a:t>Stakeholder Management</a:t>
          </a:r>
          <a:endParaRPr lang="en-GB" sz="2000" b="1" kern="1200" dirty="0">
            <a:solidFill>
              <a:schemeClr val="tx1">
                <a:lumMod val="85000"/>
                <a:lumOff val="15000"/>
              </a:schemeClr>
            </a:solidFill>
          </a:endParaRPr>
        </a:p>
      </dsp:txBody>
      <dsp:txXfrm>
        <a:off x="0" y="90510"/>
        <a:ext cx="2866358" cy="1535665"/>
      </dsp:txXfrm>
    </dsp:sp>
    <dsp:sp modelId="{726F59E7-9C92-4972-BD88-ADCC1A4A6BEE}">
      <dsp:nvSpPr>
        <dsp:cNvPr id="0" name=""/>
        <dsp:cNvSpPr/>
      </dsp:nvSpPr>
      <dsp:spPr>
        <a:xfrm rot="5400000">
          <a:off x="4511435" y="-33371"/>
          <a:ext cx="1795020" cy="509077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711200">
            <a:lnSpc>
              <a:spcPct val="100000"/>
            </a:lnSpc>
            <a:spcBef>
              <a:spcPct val="0"/>
            </a:spcBef>
            <a:spcAft>
              <a:spcPct val="15000"/>
            </a:spcAft>
            <a:buChar char="••"/>
          </a:pPr>
          <a:r>
            <a:rPr lang="en-GB" sz="1600" b="1" kern="1200" dirty="0" smtClean="0">
              <a:solidFill>
                <a:srgbClr val="C00000"/>
              </a:solidFill>
            </a:rPr>
            <a:t>Provide planned communication throughout the organization and execute this along effective means and channels. Make sure that communication reaches the target audience in time and provides just enough information for that audience so that they are informed on and excited about the change and effectively implement it</a:t>
          </a:r>
          <a:endParaRPr lang="en-GB" sz="1600" b="1" kern="1200" dirty="0">
            <a:solidFill>
              <a:srgbClr val="C00000"/>
            </a:solidFill>
          </a:endParaRPr>
        </a:p>
      </dsp:txBody>
      <dsp:txXfrm rot="5400000">
        <a:off x="4511435" y="-33371"/>
        <a:ext cx="1795020" cy="5090772"/>
      </dsp:txXfrm>
    </dsp:sp>
    <dsp:sp modelId="{4E180348-A582-4412-96B1-AD0FD9B41B4E}">
      <dsp:nvSpPr>
        <dsp:cNvPr id="0" name=""/>
        <dsp:cNvSpPr/>
      </dsp:nvSpPr>
      <dsp:spPr>
        <a:xfrm>
          <a:off x="0" y="1744182"/>
          <a:ext cx="2863559" cy="1535665"/>
        </a:xfrm>
        <a:prstGeom prst="round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GB" sz="2000" b="1" kern="1200" dirty="0" smtClean="0">
              <a:solidFill>
                <a:schemeClr val="tx1">
                  <a:lumMod val="85000"/>
                  <a:lumOff val="15000"/>
                </a:schemeClr>
              </a:solidFill>
            </a:rPr>
            <a:t>Communication</a:t>
          </a:r>
          <a:endParaRPr lang="en-GB" sz="2000" b="1" kern="1200" dirty="0">
            <a:solidFill>
              <a:schemeClr val="tx1">
                <a:lumMod val="85000"/>
                <a:lumOff val="15000"/>
              </a:schemeClr>
            </a:solidFill>
          </a:endParaRPr>
        </a:p>
      </dsp:txBody>
      <dsp:txXfrm>
        <a:off x="0" y="1744182"/>
        <a:ext cx="2863559" cy="1535665"/>
      </dsp:txXfrm>
    </dsp:sp>
    <dsp:sp modelId="{5DEDBF6B-16BE-4FE9-A68B-EF12690F0937}">
      <dsp:nvSpPr>
        <dsp:cNvPr id="0" name=""/>
        <dsp:cNvSpPr/>
      </dsp:nvSpPr>
      <dsp:spPr>
        <a:xfrm rot="5400000">
          <a:off x="4799967" y="1706266"/>
          <a:ext cx="1228532" cy="509574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711200">
            <a:lnSpc>
              <a:spcPct val="100000"/>
            </a:lnSpc>
            <a:spcBef>
              <a:spcPct val="0"/>
            </a:spcBef>
            <a:spcAft>
              <a:spcPct val="15000"/>
            </a:spcAft>
            <a:buChar char="••"/>
          </a:pPr>
          <a:r>
            <a:rPr lang="en-US" sz="1600" b="1" kern="1200" dirty="0" smtClean="0">
              <a:solidFill>
                <a:srgbClr val="C00000"/>
              </a:solidFill>
            </a:rPr>
            <a:t>Provide training materials, trainers and logistics; ensure the target audiences are trained in the new  ways of working (including data, processes, systems/tools and governance) just in time and just enough</a:t>
          </a:r>
          <a:endParaRPr lang="en-GB" sz="1600" b="1" kern="1200" dirty="0">
            <a:solidFill>
              <a:srgbClr val="C00000"/>
            </a:solidFill>
          </a:endParaRPr>
        </a:p>
      </dsp:txBody>
      <dsp:txXfrm rot="5400000">
        <a:off x="4799967" y="1706266"/>
        <a:ext cx="1228532" cy="5095749"/>
      </dsp:txXfrm>
    </dsp:sp>
    <dsp:sp modelId="{EC0C81C3-A455-4428-B49E-3278FB532DB7}">
      <dsp:nvSpPr>
        <dsp:cNvPr id="0" name=""/>
        <dsp:cNvSpPr/>
      </dsp:nvSpPr>
      <dsp:spPr>
        <a:xfrm>
          <a:off x="0" y="3486308"/>
          <a:ext cx="2866358" cy="1535665"/>
        </a:xfrm>
        <a:prstGeom prst="round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GB" sz="2000" b="1" kern="1200" dirty="0" smtClean="0">
              <a:solidFill>
                <a:schemeClr val="tx1">
                  <a:lumMod val="85000"/>
                  <a:lumOff val="15000"/>
                </a:schemeClr>
              </a:solidFill>
            </a:rPr>
            <a:t>Training</a:t>
          </a:r>
          <a:endParaRPr lang="en-GB" sz="2000" b="1" kern="1200" dirty="0">
            <a:solidFill>
              <a:schemeClr val="tx1">
                <a:lumMod val="85000"/>
                <a:lumOff val="15000"/>
              </a:schemeClr>
            </a:solidFill>
          </a:endParaRPr>
        </a:p>
      </dsp:txBody>
      <dsp:txXfrm>
        <a:off x="0" y="3486308"/>
        <a:ext cx="2866358" cy="153566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155A90-67D0-488F-AAA2-05E39B1F7372}">
      <dsp:nvSpPr>
        <dsp:cNvPr id="0" name=""/>
        <dsp:cNvSpPr/>
      </dsp:nvSpPr>
      <dsp:spPr>
        <a:xfrm>
          <a:off x="1430" y="508777"/>
          <a:ext cx="1742390" cy="69695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Establishing Foundation for Change</a:t>
          </a:r>
          <a:endParaRPr lang="en-GB" sz="1400" kern="1200" dirty="0"/>
        </a:p>
      </dsp:txBody>
      <dsp:txXfrm>
        <a:off x="1430" y="508777"/>
        <a:ext cx="1742390" cy="696956"/>
      </dsp:txXfrm>
    </dsp:sp>
    <dsp:sp modelId="{69733205-A879-4F40-BAF5-DF837292538B}">
      <dsp:nvSpPr>
        <dsp:cNvPr id="0" name=""/>
        <dsp:cNvSpPr/>
      </dsp:nvSpPr>
      <dsp:spPr>
        <a:xfrm>
          <a:off x="1569581" y="508777"/>
          <a:ext cx="1742390" cy="696956"/>
        </a:xfrm>
        <a:prstGeom prst="chevron">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Managing Change</a:t>
          </a:r>
          <a:endParaRPr lang="en-GB" sz="1400" kern="1200" dirty="0"/>
        </a:p>
      </dsp:txBody>
      <dsp:txXfrm>
        <a:off x="1569581" y="508777"/>
        <a:ext cx="1742390" cy="696956"/>
      </dsp:txXfrm>
    </dsp:sp>
    <dsp:sp modelId="{95FF549D-7256-4E1E-AE68-7BB7FC1FE82E}">
      <dsp:nvSpPr>
        <dsp:cNvPr id="0" name=""/>
        <dsp:cNvSpPr/>
      </dsp:nvSpPr>
      <dsp:spPr>
        <a:xfrm>
          <a:off x="3137733" y="508777"/>
          <a:ext cx="1742390" cy="696956"/>
        </a:xfrm>
        <a:prstGeom prst="chevron">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Sustaining Change</a:t>
          </a:r>
          <a:endParaRPr lang="en-GB" sz="1400" kern="1200" dirty="0"/>
        </a:p>
      </dsp:txBody>
      <dsp:txXfrm>
        <a:off x="3137733" y="508777"/>
        <a:ext cx="1742390" cy="696956"/>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155A90-67D0-488F-AAA2-05E39B1F7372}">
      <dsp:nvSpPr>
        <dsp:cNvPr id="0" name=""/>
        <dsp:cNvSpPr/>
      </dsp:nvSpPr>
      <dsp:spPr>
        <a:xfrm>
          <a:off x="1430" y="508777"/>
          <a:ext cx="1742390" cy="696956"/>
        </a:xfrm>
        <a:prstGeom prst="chevron">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Establishing Foundation for Change</a:t>
          </a:r>
          <a:endParaRPr lang="en-GB" sz="1400" kern="1200" dirty="0"/>
        </a:p>
      </dsp:txBody>
      <dsp:txXfrm>
        <a:off x="1430" y="508777"/>
        <a:ext cx="1742390" cy="696956"/>
      </dsp:txXfrm>
    </dsp:sp>
    <dsp:sp modelId="{69733205-A879-4F40-BAF5-DF837292538B}">
      <dsp:nvSpPr>
        <dsp:cNvPr id="0" name=""/>
        <dsp:cNvSpPr/>
      </dsp:nvSpPr>
      <dsp:spPr>
        <a:xfrm>
          <a:off x="1569581" y="508777"/>
          <a:ext cx="1742390" cy="69695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Managing Change</a:t>
          </a:r>
          <a:endParaRPr lang="en-GB" sz="1400" kern="1200" dirty="0"/>
        </a:p>
      </dsp:txBody>
      <dsp:txXfrm>
        <a:off x="1569581" y="508777"/>
        <a:ext cx="1742390" cy="696956"/>
      </dsp:txXfrm>
    </dsp:sp>
    <dsp:sp modelId="{95FF549D-7256-4E1E-AE68-7BB7FC1FE82E}">
      <dsp:nvSpPr>
        <dsp:cNvPr id="0" name=""/>
        <dsp:cNvSpPr/>
      </dsp:nvSpPr>
      <dsp:spPr>
        <a:xfrm>
          <a:off x="3137733" y="508777"/>
          <a:ext cx="1742390" cy="696956"/>
        </a:xfrm>
        <a:prstGeom prst="chevron">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Sustaining Change</a:t>
          </a:r>
          <a:endParaRPr lang="en-GB" sz="1400" kern="1200" dirty="0"/>
        </a:p>
      </dsp:txBody>
      <dsp:txXfrm>
        <a:off x="3137733" y="508777"/>
        <a:ext cx="1742390" cy="696956"/>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155A90-67D0-488F-AAA2-05E39B1F7372}">
      <dsp:nvSpPr>
        <dsp:cNvPr id="0" name=""/>
        <dsp:cNvSpPr/>
      </dsp:nvSpPr>
      <dsp:spPr>
        <a:xfrm>
          <a:off x="1430" y="508777"/>
          <a:ext cx="1742390" cy="696956"/>
        </a:xfrm>
        <a:prstGeom prst="chevron">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solidFill>
                <a:schemeClr val="tx1">
                  <a:lumMod val="85000"/>
                  <a:lumOff val="15000"/>
                </a:schemeClr>
              </a:solidFill>
            </a:rPr>
            <a:t>Establishing Foundation for Change</a:t>
          </a:r>
          <a:endParaRPr lang="en-GB" sz="1400" kern="1200" dirty="0">
            <a:solidFill>
              <a:schemeClr val="tx1">
                <a:lumMod val="85000"/>
                <a:lumOff val="15000"/>
              </a:schemeClr>
            </a:solidFill>
          </a:endParaRPr>
        </a:p>
      </dsp:txBody>
      <dsp:txXfrm>
        <a:off x="1430" y="508777"/>
        <a:ext cx="1742390" cy="696956"/>
      </dsp:txXfrm>
    </dsp:sp>
    <dsp:sp modelId="{69733205-A879-4F40-BAF5-DF837292538B}">
      <dsp:nvSpPr>
        <dsp:cNvPr id="0" name=""/>
        <dsp:cNvSpPr/>
      </dsp:nvSpPr>
      <dsp:spPr>
        <a:xfrm>
          <a:off x="1569581" y="508777"/>
          <a:ext cx="1742390" cy="696956"/>
        </a:xfrm>
        <a:prstGeom prst="chevron">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solidFill>
                <a:schemeClr val="tx1">
                  <a:lumMod val="85000"/>
                  <a:lumOff val="15000"/>
                </a:schemeClr>
              </a:solidFill>
            </a:rPr>
            <a:t>Managing Change</a:t>
          </a:r>
          <a:endParaRPr lang="en-GB" sz="1400" kern="1200" dirty="0">
            <a:solidFill>
              <a:schemeClr val="tx1">
                <a:lumMod val="85000"/>
                <a:lumOff val="15000"/>
              </a:schemeClr>
            </a:solidFill>
          </a:endParaRPr>
        </a:p>
      </dsp:txBody>
      <dsp:txXfrm>
        <a:off x="1569581" y="508777"/>
        <a:ext cx="1742390" cy="696956"/>
      </dsp:txXfrm>
    </dsp:sp>
    <dsp:sp modelId="{95FF549D-7256-4E1E-AE68-7BB7FC1FE82E}">
      <dsp:nvSpPr>
        <dsp:cNvPr id="0" name=""/>
        <dsp:cNvSpPr/>
      </dsp:nvSpPr>
      <dsp:spPr>
        <a:xfrm>
          <a:off x="3137733" y="508777"/>
          <a:ext cx="1742390" cy="69695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solidFill>
                <a:schemeClr val="tx1">
                  <a:lumMod val="85000"/>
                  <a:lumOff val="15000"/>
                </a:schemeClr>
              </a:solidFill>
            </a:rPr>
            <a:t>Sustaining Change</a:t>
          </a:r>
          <a:endParaRPr lang="en-GB" sz="1400" kern="1200" dirty="0">
            <a:solidFill>
              <a:schemeClr val="tx1">
                <a:lumMod val="85000"/>
                <a:lumOff val="15000"/>
              </a:schemeClr>
            </a:solidFill>
          </a:endParaRPr>
        </a:p>
      </dsp:txBody>
      <dsp:txXfrm>
        <a:off x="3137733" y="508777"/>
        <a:ext cx="1742390" cy="696956"/>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281BB4D-18B0-4800-867B-ED70BBD72AAE}">
      <dsp:nvSpPr>
        <dsp:cNvPr id="0" name=""/>
        <dsp:cNvSpPr/>
      </dsp:nvSpPr>
      <dsp:spPr>
        <a:xfrm>
          <a:off x="2198123" y="2216"/>
          <a:ext cx="1905726" cy="727607"/>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Formulate Change Vision</a:t>
          </a:r>
        </a:p>
      </dsp:txBody>
      <dsp:txXfrm>
        <a:off x="2198123" y="2216"/>
        <a:ext cx="1905726" cy="727607"/>
      </dsp:txXfrm>
    </dsp:sp>
    <dsp:sp modelId="{9605E936-AC9A-4B48-AF49-611BA219CBCF}">
      <dsp:nvSpPr>
        <dsp:cNvPr id="0" name=""/>
        <dsp:cNvSpPr/>
      </dsp:nvSpPr>
      <dsp:spPr>
        <a:xfrm>
          <a:off x="1005485" y="327413"/>
          <a:ext cx="4148585" cy="4148585"/>
        </a:xfrm>
        <a:custGeom>
          <a:avLst/>
          <a:gdLst/>
          <a:ahLst/>
          <a:cxnLst/>
          <a:rect l="0" t="0" r="0" b="0"/>
          <a:pathLst>
            <a:path>
              <a:moveTo>
                <a:pt x="3212738" y="340328"/>
              </a:moveTo>
              <a:arcTo wR="2074292" hR="2074292" stAng="18197231" swAng="67149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E1BFB54-C7E0-4805-A298-71E3E686E866}">
      <dsp:nvSpPr>
        <dsp:cNvPr id="0" name=""/>
        <dsp:cNvSpPr/>
      </dsp:nvSpPr>
      <dsp:spPr>
        <a:xfrm>
          <a:off x="3952200" y="1018637"/>
          <a:ext cx="1905726" cy="727607"/>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Assess Environment</a:t>
          </a:r>
        </a:p>
      </dsp:txBody>
      <dsp:txXfrm>
        <a:off x="3952200" y="1018637"/>
        <a:ext cx="1905726" cy="727607"/>
      </dsp:txXfrm>
    </dsp:sp>
    <dsp:sp modelId="{2BD221D1-2953-45DC-A664-4F78518C6F03}">
      <dsp:nvSpPr>
        <dsp:cNvPr id="0" name=""/>
        <dsp:cNvSpPr/>
      </dsp:nvSpPr>
      <dsp:spPr>
        <a:xfrm>
          <a:off x="1030679" y="311533"/>
          <a:ext cx="4148585" cy="4148585"/>
        </a:xfrm>
        <a:custGeom>
          <a:avLst/>
          <a:gdLst/>
          <a:ahLst/>
          <a:cxnLst/>
          <a:rect l="0" t="0" r="0" b="0"/>
          <a:pathLst>
            <a:path>
              <a:moveTo>
                <a:pt x="4093205" y="1598182"/>
              </a:moveTo>
              <a:arcTo wR="2074292" hR="2074292" stAng="20803840" swAng="85415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CB31CC7-3BE2-4450-9F50-8C5DD2AE7C2E}">
      <dsp:nvSpPr>
        <dsp:cNvPr id="0" name=""/>
        <dsp:cNvSpPr/>
      </dsp:nvSpPr>
      <dsp:spPr>
        <a:xfrm>
          <a:off x="4270590" y="2590272"/>
          <a:ext cx="1675675" cy="727607"/>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Leadership Engagement</a:t>
          </a:r>
        </a:p>
      </dsp:txBody>
      <dsp:txXfrm>
        <a:off x="4270590" y="2590272"/>
        <a:ext cx="1675675" cy="727607"/>
      </dsp:txXfrm>
    </dsp:sp>
    <dsp:sp modelId="{946833DE-723A-4A1C-871F-48FA850B1DAE}">
      <dsp:nvSpPr>
        <dsp:cNvPr id="0" name=""/>
        <dsp:cNvSpPr/>
      </dsp:nvSpPr>
      <dsp:spPr>
        <a:xfrm>
          <a:off x="852897" y="910450"/>
          <a:ext cx="4148585" cy="4148585"/>
        </a:xfrm>
        <a:custGeom>
          <a:avLst/>
          <a:gdLst/>
          <a:ahLst/>
          <a:cxnLst/>
          <a:rect l="0" t="0" r="0" b="0"/>
          <a:pathLst>
            <a:path>
              <a:moveTo>
                <a:pt x="4097198" y="2533140"/>
              </a:moveTo>
              <a:arcTo wR="2074292" hR="2074292" stAng="766796" swAng="64111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16B0418-4B9A-499F-8643-5ECAF4E0AB41}">
      <dsp:nvSpPr>
        <dsp:cNvPr id="0" name=""/>
        <dsp:cNvSpPr/>
      </dsp:nvSpPr>
      <dsp:spPr>
        <a:xfrm>
          <a:off x="3545723" y="3926557"/>
          <a:ext cx="1597813" cy="727607"/>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Stakeholder Engagement</a:t>
          </a:r>
          <a:endParaRPr lang="en-US" sz="1800" kern="1200" dirty="0"/>
        </a:p>
      </dsp:txBody>
      <dsp:txXfrm>
        <a:off x="3545723" y="3926557"/>
        <a:ext cx="1597813" cy="727607"/>
      </dsp:txXfrm>
    </dsp:sp>
    <dsp:sp modelId="{06502CA9-E032-4DDF-B546-CEAF83050DE4}">
      <dsp:nvSpPr>
        <dsp:cNvPr id="0" name=""/>
        <dsp:cNvSpPr/>
      </dsp:nvSpPr>
      <dsp:spPr>
        <a:xfrm>
          <a:off x="1313297" y="463784"/>
          <a:ext cx="4148585" cy="4148585"/>
        </a:xfrm>
        <a:custGeom>
          <a:avLst/>
          <a:gdLst/>
          <a:ahLst/>
          <a:cxnLst/>
          <a:rect l="0" t="0" r="0" b="0"/>
          <a:pathLst>
            <a:path>
              <a:moveTo>
                <a:pt x="2132819" y="4147759"/>
              </a:moveTo>
              <a:arcTo wR="2074292" hR="2074292" stAng="5302989" swAng="49796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C701F705-EB8C-4423-B554-B9BE80EE83D1}">
      <dsp:nvSpPr>
        <dsp:cNvPr id="0" name=""/>
        <dsp:cNvSpPr/>
      </dsp:nvSpPr>
      <dsp:spPr>
        <a:xfrm>
          <a:off x="1143011" y="3945398"/>
          <a:ext cx="1904439" cy="727607"/>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Communication Strategy &amp; Plan</a:t>
          </a:r>
          <a:endParaRPr lang="en-US" sz="1800" kern="1200" dirty="0"/>
        </a:p>
      </dsp:txBody>
      <dsp:txXfrm>
        <a:off x="1143011" y="3945398"/>
        <a:ext cx="1904439" cy="727607"/>
      </dsp:txXfrm>
    </dsp:sp>
    <dsp:sp modelId="{996BBD06-62B1-4235-BB89-D9FE33E4485A}">
      <dsp:nvSpPr>
        <dsp:cNvPr id="0" name=""/>
        <dsp:cNvSpPr/>
      </dsp:nvSpPr>
      <dsp:spPr>
        <a:xfrm>
          <a:off x="1181234" y="594507"/>
          <a:ext cx="4148585" cy="4148585"/>
        </a:xfrm>
        <a:custGeom>
          <a:avLst/>
          <a:gdLst/>
          <a:ahLst/>
          <a:cxnLst/>
          <a:rect l="0" t="0" r="0" b="0"/>
          <a:pathLst>
            <a:path>
              <a:moveTo>
                <a:pt x="355711" y="3235829"/>
              </a:moveTo>
              <a:arcTo wR="2074292" hR="2074292" stAng="8756786" swAng="71328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EC04452-F71A-4347-B2B1-F3B8CC71CC92}">
      <dsp:nvSpPr>
        <dsp:cNvPr id="0" name=""/>
        <dsp:cNvSpPr/>
      </dsp:nvSpPr>
      <dsp:spPr>
        <a:xfrm>
          <a:off x="301080" y="2590279"/>
          <a:ext cx="1706533" cy="727607"/>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Capacity Building</a:t>
          </a:r>
          <a:endParaRPr lang="en-US" sz="1800" kern="1200" dirty="0"/>
        </a:p>
      </dsp:txBody>
      <dsp:txXfrm>
        <a:off x="301080" y="2590279"/>
        <a:ext cx="1706533" cy="727607"/>
      </dsp:txXfrm>
    </dsp:sp>
    <dsp:sp modelId="{ABEBC959-4CDC-425D-AD6B-F343ACEEBF21}">
      <dsp:nvSpPr>
        <dsp:cNvPr id="0" name=""/>
        <dsp:cNvSpPr/>
      </dsp:nvSpPr>
      <dsp:spPr>
        <a:xfrm>
          <a:off x="1093150" y="434105"/>
          <a:ext cx="4148585" cy="4148585"/>
        </a:xfrm>
        <a:custGeom>
          <a:avLst/>
          <a:gdLst/>
          <a:ahLst/>
          <a:cxnLst/>
          <a:rect l="0" t="0" r="0" b="0"/>
          <a:pathLst>
            <a:path>
              <a:moveTo>
                <a:pt x="1922" y="1984996"/>
              </a:moveTo>
              <a:arcTo wR="2074292" hR="2074292" stAng="10948037" swAng="86159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5252FED-C88B-4378-8066-2E4FC70D4246}">
      <dsp:nvSpPr>
        <dsp:cNvPr id="0" name=""/>
        <dsp:cNvSpPr/>
      </dsp:nvSpPr>
      <dsp:spPr>
        <a:xfrm>
          <a:off x="611043" y="1018645"/>
          <a:ext cx="1603541" cy="727607"/>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Monitoring &amp; Evaluation</a:t>
          </a:r>
        </a:p>
      </dsp:txBody>
      <dsp:txXfrm>
        <a:off x="611043" y="1018645"/>
        <a:ext cx="1603541" cy="727607"/>
      </dsp:txXfrm>
    </dsp:sp>
    <dsp:sp modelId="{B2EB1D17-D5A2-4DE1-8FB6-0E42DFAEAD52}">
      <dsp:nvSpPr>
        <dsp:cNvPr id="0" name=""/>
        <dsp:cNvSpPr/>
      </dsp:nvSpPr>
      <dsp:spPr>
        <a:xfrm>
          <a:off x="1186853" y="304737"/>
          <a:ext cx="4148585" cy="4148585"/>
        </a:xfrm>
        <a:custGeom>
          <a:avLst/>
          <a:gdLst/>
          <a:ahLst/>
          <a:cxnLst/>
          <a:rect l="0" t="0" r="0" b="0"/>
          <a:pathLst>
            <a:path>
              <a:moveTo>
                <a:pt x="597471" y="617690"/>
              </a:moveTo>
              <a:arcTo wR="2074292" hR="2074292" stAng="13476306" swAng="65661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391E28-6CC8-4DB7-AE7C-1C546BA92BD8}" type="datetimeFigureOut">
              <a:rPr lang="en-US" smtClean="0"/>
              <a:pPr/>
              <a:t>9/21/2013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247188-3745-4BAF-B512-8217A5F83494}" type="slidenum">
              <a:rPr lang="en-US" smtClean="0"/>
              <a:pPr/>
              <a:t>‹#›</a:t>
            </a:fld>
            <a:endParaRPr lang="en-US"/>
          </a:p>
        </p:txBody>
      </p:sp>
    </p:spTree>
    <p:extLst>
      <p:ext uri="{BB962C8B-B14F-4D97-AF65-F5344CB8AC3E}">
        <p14:creationId xmlns="" xmlns:p14="http://schemas.microsoft.com/office/powerpoint/2010/main" val="1398926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2</a:t>
            </a:fld>
            <a:endParaRPr lang="en-US" dirty="0"/>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11</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noChangeArrowheads="1"/>
          </p:cNvSpPr>
          <p:nvPr>
            <p:ph type="dt" sz="quarter" idx="1"/>
          </p:nvPr>
        </p:nvSpPr>
        <p:spPr>
          <a:noFill/>
        </p:spPr>
        <p:txBody>
          <a:bodyPr/>
          <a:lstStyle/>
          <a:p>
            <a:fld id="{1000C474-9B16-4D15-8213-67D818234D3A}" type="datetime1">
              <a:rPr lang="en-AU" smtClean="0">
                <a:cs typeface="Arial" charset="0"/>
              </a:rPr>
              <a:pPr/>
              <a:t>21/09/2013</a:t>
            </a:fld>
            <a:endParaRPr lang="en-AU" smtClean="0">
              <a:cs typeface="Arial" charset="0"/>
            </a:endParaRPr>
          </a:p>
        </p:txBody>
      </p:sp>
      <p:sp>
        <p:nvSpPr>
          <p:cNvPr id="47107" name="Rectangle 7"/>
          <p:cNvSpPr>
            <a:spLocks noGrp="1" noChangeArrowheads="1"/>
          </p:cNvSpPr>
          <p:nvPr>
            <p:ph type="sldNum" sz="quarter" idx="5"/>
          </p:nvPr>
        </p:nvSpPr>
        <p:spPr>
          <a:noFill/>
        </p:spPr>
        <p:txBody>
          <a:bodyPr/>
          <a:lstStyle/>
          <a:p>
            <a:fld id="{219046D8-3510-47CD-8554-C6CD1FE5D18F}" type="slidenum">
              <a:rPr lang="en-AU" smtClean="0">
                <a:cs typeface="Arial" charset="0"/>
              </a:rPr>
              <a:pPr/>
              <a:t>12</a:t>
            </a:fld>
            <a:endParaRPr lang="en-AU" smtClean="0">
              <a:cs typeface="Arial" charset="0"/>
            </a:endParaRPr>
          </a:p>
        </p:txBody>
      </p:sp>
      <p:sp>
        <p:nvSpPr>
          <p:cNvPr id="47108" name="Rectangle 2"/>
          <p:cNvSpPr>
            <a:spLocks noGrp="1" noRot="1" noChangeAspect="1" noChangeArrowheads="1" noTextEdit="1"/>
          </p:cNvSpPr>
          <p:nvPr>
            <p:ph type="sldImg"/>
          </p:nvPr>
        </p:nvSpPr>
        <p:spPr>
          <a:ln/>
        </p:spPr>
      </p:sp>
      <p:sp>
        <p:nvSpPr>
          <p:cNvPr id="47109" name="Rectangle 3"/>
          <p:cNvSpPr>
            <a:spLocks noGrp="1" noChangeArrowheads="1"/>
          </p:cNvSpPr>
          <p:nvPr>
            <p:ph type="body" idx="1"/>
          </p:nvPr>
        </p:nvSpPr>
        <p:spPr>
          <a:noFill/>
          <a:ln/>
        </p:spPr>
        <p:txBody>
          <a:bodyPr/>
          <a:lstStyle/>
          <a:p>
            <a:pPr lvl="1" eaLnBrk="1" hangingPunct="1">
              <a:lnSpc>
                <a:spcPct val="90000"/>
              </a:lnSpc>
            </a:pPr>
            <a:endParaRPr lang="en-AU" smtClean="0"/>
          </a:p>
          <a:p>
            <a:pPr lvl="1" eaLnBrk="1" hangingPunct="1">
              <a:lnSpc>
                <a:spcPct val="90000"/>
              </a:lnSpc>
            </a:pPr>
            <a:r>
              <a:rPr lang="en-AU" smtClean="0"/>
              <a:t>Of 15 change stories from 7 clients only one appeared to deliver the full business benefits, some partially and  a couple have failed.</a:t>
            </a:r>
          </a:p>
          <a:p>
            <a:pPr lvl="1" eaLnBrk="1" hangingPunct="1">
              <a:lnSpc>
                <a:spcPct val="90000"/>
              </a:lnSpc>
            </a:pPr>
            <a:r>
              <a:rPr lang="en-AU" smtClean="0"/>
              <a:t>During our interviews we focussed on the projects that have not been fully successful, but we also spent some time taking about projects that have really delivered on their promise.</a:t>
            </a:r>
          </a:p>
          <a:p>
            <a:pPr lvl="1" eaLnBrk="1" hangingPunct="1">
              <a:lnSpc>
                <a:spcPct val="90000"/>
              </a:lnSpc>
            </a:pPr>
            <a:r>
              <a:rPr lang="en-AU" smtClean="0"/>
              <a:t>Whilst we have said that we don’t always do it, its quite easy to identify things that go wrong, but less easy to pin point what (and especially why) things went well. Yet these are the very things that we need to repeat. Quick wins</a:t>
            </a:r>
          </a:p>
          <a:p>
            <a:pPr lvl="1" eaLnBrk="1" hangingPunct="1">
              <a:lnSpc>
                <a:spcPct val="90000"/>
              </a:lnSpc>
            </a:pPr>
            <a:endParaRPr lang="en-AU" smtClean="0"/>
          </a:p>
          <a:p>
            <a:pPr lvl="1" eaLnBrk="1" hangingPunct="1">
              <a:lnSpc>
                <a:spcPct val="90000"/>
              </a:lnSpc>
              <a:spcBef>
                <a:spcPct val="20000"/>
              </a:spcBef>
            </a:pPr>
            <a:endParaRPr lang="en-AU" smtClean="0"/>
          </a:p>
          <a:p>
            <a:pPr lvl="1" eaLnBrk="1" hangingPunct="1">
              <a:lnSpc>
                <a:spcPct val="90000"/>
              </a:lnSpc>
              <a:spcBef>
                <a:spcPct val="20000"/>
              </a:spcBef>
            </a:pPr>
            <a:r>
              <a:rPr lang="en-AU" smtClean="0"/>
              <a:t>So when I started looking at some of successful change initiatives</a:t>
            </a:r>
          </a:p>
          <a:p>
            <a:pPr eaLnBrk="1" hangingPunct="1">
              <a:lnSpc>
                <a:spcPct val="90000"/>
              </a:lnSpc>
            </a:pPr>
            <a:r>
              <a:rPr lang="en-AU" smtClean="0"/>
              <a:t>Why? Interesting fact that the 3 most succesful change projects had a significant common factor. In all 3 projects the sponsor was on the executive team and also a very highly impacted stakeholder in the change. Ie: if the project was not a success, this would have a direct personal negative impact on them and their business area. They drove the projects, were close to them on a daily basis.</a:t>
            </a:r>
          </a:p>
          <a:p>
            <a:pPr eaLnBrk="1" hangingPunct="1">
              <a:lnSpc>
                <a:spcPct val="90000"/>
              </a:lnSpc>
            </a:pPr>
            <a:endParaRPr lang="en-AU" smtClean="0"/>
          </a:p>
          <a:p>
            <a:pPr eaLnBrk="1" hangingPunct="1">
              <a:lnSpc>
                <a:spcPct val="90000"/>
              </a:lnSpc>
            </a:pPr>
            <a:r>
              <a:rPr lang="en-AU" smtClean="0"/>
              <a:t>Another interesting fact. In one change project a new change sponsor  took the reins during the project. They had previously been a highly impacted stakeholder but not a driver of change. Moving from highly impacted to highly influential (yet still impacted) this change leader was able to view the project from both sides of the table and adapt the approach taking into consideration a fuller view of stakeholders.</a:t>
            </a:r>
          </a:p>
          <a:p>
            <a:pPr eaLnBrk="1" hangingPunct="1">
              <a:lnSpc>
                <a:spcPct val="90000"/>
              </a:lnSpc>
            </a:pPr>
            <a:r>
              <a:rPr lang="en-AU" smtClean="0"/>
              <a:t>So what? This is where we need to integrate change planning and project planning. Look for the right technical person but also the “best “ person to lead the change. Analyse your internal customers as well as external, understand what drives the stakeholders before you finalise the change team carefully.You all project plan but do you change plan? Do you analyse your stakeholders, the impact the change will have on them and the influence that they can wield over the success or failure of the project. How can they best help you realise the benefits?</a:t>
            </a:r>
          </a:p>
          <a:p>
            <a:pPr eaLnBrk="1" hangingPunct="1">
              <a:lnSpc>
                <a:spcPct val="90000"/>
              </a:lnSpc>
            </a:pPr>
            <a:endParaRPr lang="en-A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88621A9F-CC05-497A-A538-4F6E4F83A932}" type="slidenum">
              <a:rPr lang="en-GB" smtClean="0">
                <a:cs typeface="Arial" charset="0"/>
              </a:rPr>
              <a:pPr/>
              <a:t>13</a:t>
            </a:fld>
            <a:endParaRPr lang="en-GB" smtClean="0">
              <a:cs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lnSpc>
                <a:spcPct val="90000"/>
              </a:lnSpc>
            </a:pPr>
            <a:r>
              <a:rPr lang="en-GB" sz="1000" dirty="0"/>
              <a:t>4 challenges </a:t>
            </a:r>
          </a:p>
          <a:p>
            <a:pPr eaLnBrk="1" hangingPunct="1">
              <a:lnSpc>
                <a:spcPct val="90000"/>
              </a:lnSpc>
            </a:pPr>
            <a:r>
              <a:rPr lang="en-US" sz="1000" b="1" dirty="0"/>
              <a:t>IMPLEMENTING CHANGE – we do Change Enablement</a:t>
            </a:r>
          </a:p>
          <a:p>
            <a:pPr eaLnBrk="1" hangingPunct="1">
              <a:lnSpc>
                <a:spcPct val="90000"/>
              </a:lnSpc>
            </a:pPr>
            <a:r>
              <a:rPr lang="en-US" sz="1000" dirty="0">
                <a:solidFill>
                  <a:srgbClr val="000000"/>
                </a:solidFill>
              </a:rPr>
              <a:t>Change Readiness and Cultural Assessment</a:t>
            </a:r>
          </a:p>
          <a:p>
            <a:pPr eaLnBrk="1" hangingPunct="1">
              <a:lnSpc>
                <a:spcPct val="90000"/>
              </a:lnSpc>
            </a:pPr>
            <a:r>
              <a:rPr lang="en-US" sz="1000" dirty="0">
                <a:solidFill>
                  <a:srgbClr val="000000"/>
                </a:solidFill>
              </a:rPr>
              <a:t>Communication Strategy, Planning and Execution</a:t>
            </a:r>
          </a:p>
          <a:p>
            <a:pPr eaLnBrk="1" hangingPunct="1">
              <a:lnSpc>
                <a:spcPct val="90000"/>
              </a:lnSpc>
            </a:pPr>
            <a:r>
              <a:rPr lang="en-US" sz="1000" dirty="0">
                <a:solidFill>
                  <a:srgbClr val="000000"/>
                </a:solidFill>
              </a:rPr>
              <a:t>Leadership and Stakeholder Assessment</a:t>
            </a:r>
          </a:p>
          <a:p>
            <a:pPr eaLnBrk="1" hangingPunct="1">
              <a:lnSpc>
                <a:spcPct val="90000"/>
              </a:lnSpc>
            </a:pPr>
            <a:r>
              <a:rPr lang="en-US" sz="1000" dirty="0">
                <a:solidFill>
                  <a:srgbClr val="000000"/>
                </a:solidFill>
              </a:rPr>
              <a:t>Change Implementation </a:t>
            </a:r>
          </a:p>
          <a:p>
            <a:pPr eaLnBrk="1" hangingPunct="1">
              <a:lnSpc>
                <a:spcPct val="90000"/>
              </a:lnSpc>
            </a:pPr>
            <a:r>
              <a:rPr lang="en-US" sz="1000" dirty="0">
                <a:solidFill>
                  <a:srgbClr val="000000"/>
                </a:solidFill>
              </a:rPr>
              <a:t>Transition Integration Planning for Mergers and Acquisitions</a:t>
            </a:r>
          </a:p>
          <a:p>
            <a:pPr eaLnBrk="1" hangingPunct="1">
              <a:lnSpc>
                <a:spcPct val="90000"/>
              </a:lnSpc>
            </a:pPr>
            <a:r>
              <a:rPr lang="en-US" sz="1000" b="1" dirty="0"/>
              <a:t>LARGE PROGRAMS &amp; INITIATIVES – we do Program Management</a:t>
            </a:r>
          </a:p>
          <a:p>
            <a:pPr eaLnBrk="1" hangingPunct="1">
              <a:lnSpc>
                <a:spcPct val="90000"/>
              </a:lnSpc>
            </a:pPr>
            <a:r>
              <a:rPr lang="en-US" sz="1000" dirty="0">
                <a:solidFill>
                  <a:srgbClr val="000000"/>
                </a:solidFill>
              </a:rPr>
              <a:t>PMO Design and Management </a:t>
            </a:r>
          </a:p>
          <a:p>
            <a:pPr eaLnBrk="1" hangingPunct="1">
              <a:lnSpc>
                <a:spcPct val="90000"/>
              </a:lnSpc>
            </a:pPr>
            <a:r>
              <a:rPr lang="en-US" sz="1000" dirty="0">
                <a:solidFill>
                  <a:srgbClr val="000000"/>
                </a:solidFill>
              </a:rPr>
              <a:t>Project and Transformation Management</a:t>
            </a:r>
          </a:p>
          <a:p>
            <a:pPr eaLnBrk="1" hangingPunct="1">
              <a:lnSpc>
                <a:spcPct val="90000"/>
              </a:lnSpc>
            </a:pPr>
            <a:r>
              <a:rPr lang="en-US" sz="1000" dirty="0">
                <a:solidFill>
                  <a:srgbClr val="000000"/>
                </a:solidFill>
              </a:rPr>
              <a:t>Alignment of PMO and Change Management </a:t>
            </a:r>
            <a:r>
              <a:rPr lang="en-US" sz="1000" dirty="0" err="1">
                <a:solidFill>
                  <a:srgbClr val="000000"/>
                </a:solidFill>
              </a:rPr>
              <a:t>Workstreams</a:t>
            </a:r>
            <a:endParaRPr lang="en-US" sz="1000" dirty="0">
              <a:solidFill>
                <a:srgbClr val="000000"/>
              </a:solidFill>
            </a:endParaRPr>
          </a:p>
          <a:p>
            <a:pPr eaLnBrk="1" hangingPunct="1">
              <a:lnSpc>
                <a:spcPct val="90000"/>
              </a:lnSpc>
            </a:pPr>
            <a:r>
              <a:rPr lang="en-US" sz="1000" dirty="0">
                <a:solidFill>
                  <a:srgbClr val="000000"/>
                </a:solidFill>
              </a:rPr>
              <a:t>Articulation of Change Management with Functional Area </a:t>
            </a:r>
            <a:r>
              <a:rPr lang="en-US" sz="1000" dirty="0" err="1">
                <a:solidFill>
                  <a:srgbClr val="000000"/>
                </a:solidFill>
              </a:rPr>
              <a:t>Workstreams</a:t>
            </a:r>
            <a:endParaRPr lang="en-US" sz="1000" b="1" dirty="0"/>
          </a:p>
          <a:p>
            <a:pPr eaLnBrk="1" hangingPunct="1">
              <a:lnSpc>
                <a:spcPct val="90000"/>
              </a:lnSpc>
            </a:pPr>
            <a:r>
              <a:rPr lang="en-US" sz="1000" b="1" dirty="0"/>
              <a:t>ENHANCEMENT OF SKILLS AND KNOWLEDGE – </a:t>
            </a:r>
            <a:r>
              <a:rPr lang="en-US" sz="1000" dirty="0">
                <a:solidFill>
                  <a:schemeClr val="tx2"/>
                </a:solidFill>
              </a:rPr>
              <a:t>Knowledge and Skills Gap Analysis</a:t>
            </a:r>
          </a:p>
          <a:p>
            <a:pPr eaLnBrk="1" hangingPunct="1">
              <a:lnSpc>
                <a:spcPct val="90000"/>
              </a:lnSpc>
            </a:pPr>
            <a:r>
              <a:rPr lang="en-US" sz="1000" dirty="0">
                <a:solidFill>
                  <a:schemeClr val="tx2"/>
                </a:solidFill>
              </a:rPr>
              <a:t>Training Strategy, Planning, &amp; Delivery</a:t>
            </a:r>
          </a:p>
          <a:p>
            <a:pPr eaLnBrk="1" hangingPunct="1">
              <a:lnSpc>
                <a:spcPct val="90000"/>
              </a:lnSpc>
            </a:pPr>
            <a:r>
              <a:rPr lang="en-US" sz="1000" dirty="0">
                <a:solidFill>
                  <a:schemeClr val="tx2"/>
                </a:solidFill>
              </a:rPr>
              <a:t>E-Learning Capabilities</a:t>
            </a:r>
          </a:p>
          <a:p>
            <a:pPr eaLnBrk="1" hangingPunct="1">
              <a:lnSpc>
                <a:spcPct val="90000"/>
              </a:lnSpc>
            </a:pPr>
            <a:r>
              <a:rPr lang="en-US" sz="1000" dirty="0">
                <a:solidFill>
                  <a:schemeClr val="tx2"/>
                </a:solidFill>
              </a:rPr>
              <a:t>Human Capital Strategy </a:t>
            </a:r>
          </a:p>
          <a:p>
            <a:pPr eaLnBrk="1" hangingPunct="1">
              <a:lnSpc>
                <a:spcPct val="90000"/>
              </a:lnSpc>
            </a:pPr>
            <a:r>
              <a:rPr lang="en-US" sz="1000" dirty="0">
                <a:solidFill>
                  <a:schemeClr val="tx2"/>
                </a:solidFill>
              </a:rPr>
              <a:t>Knowledge Transfer and Management </a:t>
            </a:r>
          </a:p>
          <a:p>
            <a:pPr eaLnBrk="1" hangingPunct="1">
              <a:lnSpc>
                <a:spcPct val="90000"/>
              </a:lnSpc>
            </a:pPr>
            <a:r>
              <a:rPr lang="en-US" sz="1000" dirty="0">
                <a:solidFill>
                  <a:schemeClr val="tx2"/>
                </a:solidFill>
              </a:rPr>
              <a:t>Competency Modeling</a:t>
            </a:r>
            <a:endParaRPr lang="en-US" sz="1000" b="1" dirty="0"/>
          </a:p>
          <a:p>
            <a:pPr eaLnBrk="1" hangingPunct="1">
              <a:lnSpc>
                <a:spcPct val="90000"/>
              </a:lnSpc>
            </a:pPr>
            <a:r>
              <a:rPr lang="en-US" sz="1000" b="1" dirty="0"/>
              <a:t>MAXIMIZING THE WORKFORCE – </a:t>
            </a:r>
          </a:p>
          <a:p>
            <a:pPr eaLnBrk="1" hangingPunct="1">
              <a:lnSpc>
                <a:spcPct val="90000"/>
              </a:lnSpc>
            </a:pPr>
            <a:r>
              <a:rPr lang="en-US" sz="1000" dirty="0">
                <a:solidFill>
                  <a:schemeClr val="tx2"/>
                </a:solidFill>
              </a:rPr>
              <a:t>Workforce Planning </a:t>
            </a:r>
          </a:p>
          <a:p>
            <a:pPr eaLnBrk="1" hangingPunct="1">
              <a:lnSpc>
                <a:spcPct val="90000"/>
              </a:lnSpc>
            </a:pPr>
            <a:r>
              <a:rPr lang="en-US" sz="1000" dirty="0">
                <a:solidFill>
                  <a:schemeClr val="tx2"/>
                </a:solidFill>
              </a:rPr>
              <a:t>Talent and Succession Planning</a:t>
            </a:r>
          </a:p>
          <a:p>
            <a:pPr eaLnBrk="1" hangingPunct="1">
              <a:lnSpc>
                <a:spcPct val="90000"/>
              </a:lnSpc>
            </a:pPr>
            <a:r>
              <a:rPr lang="en-US" sz="1000" dirty="0">
                <a:solidFill>
                  <a:schemeClr val="tx2"/>
                </a:solidFill>
              </a:rPr>
              <a:t>Organization Structure Redesign</a:t>
            </a:r>
            <a:endParaRPr lang="en-US" sz="1000" b="1" dirty="0"/>
          </a:p>
          <a:p>
            <a:pPr eaLnBrk="1" hangingPunct="1">
              <a:lnSpc>
                <a:spcPct val="90000"/>
              </a:lnSpc>
            </a:pPr>
            <a:endParaRPr lang="en-GB" sz="10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37F44984-EE9A-4B86-92FC-0007E1FFDD05}" type="slidenum">
              <a:rPr lang="en-GB" smtClean="0">
                <a:cs typeface="Arial" charset="0"/>
              </a:rPr>
              <a:pPr/>
              <a:t>14</a:t>
            </a:fld>
            <a:endParaRPr lang="en-GB" smtClean="0">
              <a:cs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xfrm>
            <a:off x="912813" y="4341814"/>
            <a:ext cx="5032375" cy="4116387"/>
          </a:xfrm>
          <a:noFill/>
          <a:ln/>
        </p:spPr>
        <p:txBody>
          <a:bodyPr lIns="88006" tIns="44002" rIns="88006" bIns="44002"/>
          <a:lstStyle/>
          <a:p>
            <a:pPr eaLnBrk="1" hangingPunct="1"/>
            <a:endParaRPr lang="en-IE"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15</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16</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17</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18</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19</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28</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3</a:t>
            </a:fld>
            <a:endParaRPr lang="en-US" dirty="0"/>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29</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4</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5</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6</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7</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8</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9</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10</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C8B3A2-65F1-4210-944E-8A2F48E8BC2C}" type="datetimeFigureOut">
              <a:rPr lang="en-US" smtClean="0"/>
              <a:pPr/>
              <a:t>9/21/2013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3ADAA-9D2D-462F-82C7-7A21652099D9}" type="slidenum">
              <a:rPr lang="en-US" smtClean="0"/>
              <a:pPr/>
              <a:t>‹#›</a:t>
            </a:fld>
            <a:endParaRPr lang="en-US"/>
          </a:p>
        </p:txBody>
      </p:sp>
    </p:spTree>
    <p:extLst>
      <p:ext uri="{BB962C8B-B14F-4D97-AF65-F5344CB8AC3E}">
        <p14:creationId xmlns="" xmlns:p14="http://schemas.microsoft.com/office/powerpoint/2010/main" val="1821724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C8B3A2-65F1-4210-944E-8A2F48E8BC2C}" type="datetimeFigureOut">
              <a:rPr lang="en-US" smtClean="0"/>
              <a:pPr/>
              <a:t>9/21/2013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3ADAA-9D2D-462F-82C7-7A21652099D9}" type="slidenum">
              <a:rPr lang="en-US" smtClean="0"/>
              <a:pPr/>
              <a:t>‹#›</a:t>
            </a:fld>
            <a:endParaRPr lang="en-US"/>
          </a:p>
        </p:txBody>
      </p:sp>
    </p:spTree>
    <p:extLst>
      <p:ext uri="{BB962C8B-B14F-4D97-AF65-F5344CB8AC3E}">
        <p14:creationId xmlns="" xmlns:p14="http://schemas.microsoft.com/office/powerpoint/2010/main" val="761749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C8B3A2-65F1-4210-944E-8A2F48E8BC2C}" type="datetimeFigureOut">
              <a:rPr lang="en-US" smtClean="0"/>
              <a:pPr/>
              <a:t>9/21/2013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3ADAA-9D2D-462F-82C7-7A21652099D9}" type="slidenum">
              <a:rPr lang="en-US" smtClean="0"/>
              <a:pPr/>
              <a:t>‹#›</a:t>
            </a:fld>
            <a:endParaRPr lang="en-US"/>
          </a:p>
        </p:txBody>
      </p:sp>
    </p:spTree>
    <p:extLst>
      <p:ext uri="{BB962C8B-B14F-4D97-AF65-F5344CB8AC3E}">
        <p14:creationId xmlns="" xmlns:p14="http://schemas.microsoft.com/office/powerpoint/2010/main" val="2763894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Section Divid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7638" y="608400"/>
            <a:ext cx="8805600" cy="820800"/>
          </a:xfrm>
        </p:spPr>
        <p:txBody>
          <a:bodyPr lIns="0" tIns="0" anchor="t" anchorCtr="0"/>
          <a:lstStyle>
            <a:lvl1pPr>
              <a:defRPr/>
            </a:lvl1pPr>
          </a:lstStyle>
          <a:p>
            <a:r>
              <a:rPr lang="en-GB" noProof="0" dirty="0" smtClean="0"/>
              <a:t>Agenda/Contents/Section</a:t>
            </a:r>
            <a:endParaRPr lang="en-GB" noProof="0" dirty="0"/>
          </a:p>
        </p:txBody>
      </p:sp>
      <p:sp>
        <p:nvSpPr>
          <p:cNvPr id="6" name="Text Placeholder 5"/>
          <p:cNvSpPr>
            <a:spLocks noGrp="1"/>
          </p:cNvSpPr>
          <p:nvPr>
            <p:ph type="body" sz="quarter" idx="10" hasCustomPrompt="1"/>
          </p:nvPr>
        </p:nvSpPr>
        <p:spPr>
          <a:xfrm>
            <a:off x="180000" y="1771412"/>
            <a:ext cx="8769600" cy="4255200"/>
          </a:xfrm>
        </p:spPr>
        <p:txBody>
          <a:bodyPr/>
          <a:lstStyle/>
          <a:p>
            <a:r>
              <a:rPr lang="en-GB" dirty="0" smtClean="0"/>
              <a:t>Section title 1</a:t>
            </a:r>
          </a:p>
          <a:p>
            <a:r>
              <a:rPr lang="en-GB" dirty="0" smtClean="0"/>
              <a:t>Section title 2</a:t>
            </a:r>
          </a:p>
          <a:p>
            <a:r>
              <a:rPr lang="en-GB" dirty="0" smtClean="0"/>
              <a:t>Section title 3</a:t>
            </a:r>
            <a:endParaRPr lang="en-GB" dirty="0"/>
          </a:p>
        </p:txBody>
      </p:sp>
      <p:pic>
        <p:nvPicPr>
          <p:cNvPr id="4" name="Picture 2" descr="C:\Documents and Settings\chaitcha605\Desktop\Logos for PwC\Transparent Step Logo.png"/>
          <p:cNvPicPr>
            <a:picLocks noChangeAspect="1" noChangeArrowheads="1"/>
          </p:cNvPicPr>
          <p:nvPr userDrawn="1"/>
        </p:nvPicPr>
        <p:blipFill>
          <a:blip r:embed="rId2" cstate="print"/>
          <a:srcRect/>
          <a:stretch>
            <a:fillRect/>
          </a:stretch>
        </p:blipFill>
        <p:spPr bwMode="auto">
          <a:xfrm>
            <a:off x="7315200" y="6165850"/>
            <a:ext cx="1738313" cy="641350"/>
          </a:xfrm>
          <a:prstGeom prst="rect">
            <a:avLst/>
          </a:prstGeom>
          <a:noFill/>
          <a:ln w="9525">
            <a:noFill/>
            <a:miter lim="800000"/>
            <a:headEnd/>
            <a:tailEnd/>
          </a:ln>
        </p:spPr>
      </p:pic>
      <p:pic>
        <p:nvPicPr>
          <p:cNvPr id="5" name="Picture 3" descr="C:\Documents and Settings\chaitcha605\Desktop\Logos for PwC\Transparent NeGP PNG.png"/>
          <p:cNvPicPr>
            <a:picLocks noChangeAspect="1" noChangeArrowheads="1"/>
          </p:cNvPicPr>
          <p:nvPr userDrawn="1"/>
        </p:nvPicPr>
        <p:blipFill>
          <a:blip r:embed="rId3" cstate="print"/>
          <a:srcRect/>
          <a:stretch>
            <a:fillRect/>
          </a:stretch>
        </p:blipFill>
        <p:spPr bwMode="auto">
          <a:xfrm>
            <a:off x="14288" y="6286500"/>
            <a:ext cx="1662112" cy="533400"/>
          </a:xfrm>
          <a:prstGeom prst="rect">
            <a:avLst/>
          </a:prstGeom>
          <a:noFill/>
          <a:ln w="9525">
            <a:noFill/>
            <a:miter lim="800000"/>
            <a:headEnd/>
            <a:tailEnd/>
          </a:ln>
        </p:spPr>
      </p:pic>
      <p:sp>
        <p:nvSpPr>
          <p:cNvPr id="7"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extLst>
      <p:ext uri="{BB962C8B-B14F-4D97-AF65-F5344CB8AC3E}">
        <p14:creationId xmlns="" xmlns:p14="http://schemas.microsoft.com/office/powerpoint/2010/main" val="166795744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C8B3A2-65F1-4210-944E-8A2F48E8BC2C}" type="datetimeFigureOut">
              <a:rPr lang="en-US" smtClean="0"/>
              <a:pPr/>
              <a:t>9/21/2013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3ADAA-9D2D-462F-82C7-7A21652099D9}" type="slidenum">
              <a:rPr lang="en-US" smtClean="0"/>
              <a:pPr/>
              <a:t>‹#›</a:t>
            </a:fld>
            <a:endParaRPr lang="en-US"/>
          </a:p>
        </p:txBody>
      </p:sp>
    </p:spTree>
    <p:extLst>
      <p:ext uri="{BB962C8B-B14F-4D97-AF65-F5344CB8AC3E}">
        <p14:creationId xmlns="" xmlns:p14="http://schemas.microsoft.com/office/powerpoint/2010/main" val="1160200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C8B3A2-65F1-4210-944E-8A2F48E8BC2C}" type="datetimeFigureOut">
              <a:rPr lang="en-US" smtClean="0"/>
              <a:pPr/>
              <a:t>9/21/2013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3ADAA-9D2D-462F-82C7-7A21652099D9}" type="slidenum">
              <a:rPr lang="en-US" smtClean="0"/>
              <a:pPr/>
              <a:t>‹#›</a:t>
            </a:fld>
            <a:endParaRPr lang="en-US"/>
          </a:p>
        </p:txBody>
      </p:sp>
    </p:spTree>
    <p:extLst>
      <p:ext uri="{BB962C8B-B14F-4D97-AF65-F5344CB8AC3E}">
        <p14:creationId xmlns="" xmlns:p14="http://schemas.microsoft.com/office/powerpoint/2010/main" val="1660946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C8B3A2-65F1-4210-944E-8A2F48E8BC2C}" type="datetimeFigureOut">
              <a:rPr lang="en-US" smtClean="0"/>
              <a:pPr/>
              <a:t>9/21/2013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3ADAA-9D2D-462F-82C7-7A21652099D9}" type="slidenum">
              <a:rPr lang="en-US" smtClean="0"/>
              <a:pPr/>
              <a:t>‹#›</a:t>
            </a:fld>
            <a:endParaRPr lang="en-US"/>
          </a:p>
        </p:txBody>
      </p:sp>
    </p:spTree>
    <p:extLst>
      <p:ext uri="{BB962C8B-B14F-4D97-AF65-F5344CB8AC3E}">
        <p14:creationId xmlns="" xmlns:p14="http://schemas.microsoft.com/office/powerpoint/2010/main" val="164130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C8B3A2-65F1-4210-944E-8A2F48E8BC2C}" type="datetimeFigureOut">
              <a:rPr lang="en-US" smtClean="0"/>
              <a:pPr/>
              <a:t>9/21/2013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A3ADAA-9D2D-462F-82C7-7A21652099D9}" type="slidenum">
              <a:rPr lang="en-US" smtClean="0"/>
              <a:pPr/>
              <a:t>‹#›</a:t>
            </a:fld>
            <a:endParaRPr lang="en-US"/>
          </a:p>
        </p:txBody>
      </p:sp>
    </p:spTree>
    <p:extLst>
      <p:ext uri="{BB962C8B-B14F-4D97-AF65-F5344CB8AC3E}">
        <p14:creationId xmlns="" xmlns:p14="http://schemas.microsoft.com/office/powerpoint/2010/main" val="2070705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C8B3A2-65F1-4210-944E-8A2F48E8BC2C}" type="datetimeFigureOut">
              <a:rPr lang="en-US" smtClean="0"/>
              <a:pPr/>
              <a:t>9/21/2013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A3ADAA-9D2D-462F-82C7-7A21652099D9}" type="slidenum">
              <a:rPr lang="en-US" smtClean="0"/>
              <a:pPr/>
              <a:t>‹#›</a:t>
            </a:fld>
            <a:endParaRPr lang="en-US"/>
          </a:p>
        </p:txBody>
      </p:sp>
    </p:spTree>
    <p:extLst>
      <p:ext uri="{BB962C8B-B14F-4D97-AF65-F5344CB8AC3E}">
        <p14:creationId xmlns="" xmlns:p14="http://schemas.microsoft.com/office/powerpoint/2010/main" val="2176404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8B3A2-65F1-4210-944E-8A2F48E8BC2C}" type="datetimeFigureOut">
              <a:rPr lang="en-US" smtClean="0"/>
              <a:pPr/>
              <a:t>9/21/2013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A3ADAA-9D2D-462F-82C7-7A21652099D9}" type="slidenum">
              <a:rPr lang="en-US" smtClean="0"/>
              <a:pPr/>
              <a:t>‹#›</a:t>
            </a:fld>
            <a:endParaRPr lang="en-US"/>
          </a:p>
        </p:txBody>
      </p:sp>
    </p:spTree>
    <p:extLst>
      <p:ext uri="{BB962C8B-B14F-4D97-AF65-F5344CB8AC3E}">
        <p14:creationId xmlns="" xmlns:p14="http://schemas.microsoft.com/office/powerpoint/2010/main" val="1863165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C8B3A2-65F1-4210-944E-8A2F48E8BC2C}" type="datetimeFigureOut">
              <a:rPr lang="en-US" smtClean="0"/>
              <a:pPr/>
              <a:t>9/21/2013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3ADAA-9D2D-462F-82C7-7A21652099D9}" type="slidenum">
              <a:rPr lang="en-US" smtClean="0"/>
              <a:pPr/>
              <a:t>‹#›</a:t>
            </a:fld>
            <a:endParaRPr lang="en-US"/>
          </a:p>
        </p:txBody>
      </p:sp>
    </p:spTree>
    <p:extLst>
      <p:ext uri="{BB962C8B-B14F-4D97-AF65-F5344CB8AC3E}">
        <p14:creationId xmlns="" xmlns:p14="http://schemas.microsoft.com/office/powerpoint/2010/main" val="2577331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C8B3A2-65F1-4210-944E-8A2F48E8BC2C}" type="datetimeFigureOut">
              <a:rPr lang="en-US" smtClean="0"/>
              <a:pPr/>
              <a:t>9/21/2013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3ADAA-9D2D-462F-82C7-7A21652099D9}" type="slidenum">
              <a:rPr lang="en-US" smtClean="0"/>
              <a:pPr/>
              <a:t>‹#›</a:t>
            </a:fld>
            <a:endParaRPr lang="en-US"/>
          </a:p>
        </p:txBody>
      </p:sp>
    </p:spTree>
    <p:extLst>
      <p:ext uri="{BB962C8B-B14F-4D97-AF65-F5344CB8AC3E}">
        <p14:creationId xmlns="" xmlns:p14="http://schemas.microsoft.com/office/powerpoint/2010/main" val="20649833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C8B3A2-65F1-4210-944E-8A2F48E8BC2C}" type="datetimeFigureOut">
              <a:rPr lang="en-US" smtClean="0"/>
              <a:pPr/>
              <a:t>9/21/2013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A3ADAA-9D2D-462F-82C7-7A21652099D9}" type="slidenum">
              <a:rPr lang="en-US" smtClean="0"/>
              <a:pPr/>
              <a:t>‹#›</a:t>
            </a:fld>
            <a:endParaRPr lang="en-US"/>
          </a:p>
        </p:txBody>
      </p:sp>
    </p:spTree>
    <p:extLst>
      <p:ext uri="{BB962C8B-B14F-4D97-AF65-F5344CB8AC3E}">
        <p14:creationId xmlns="" xmlns:p14="http://schemas.microsoft.com/office/powerpoint/2010/main" val="40447698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6.jpeg"/><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533400"/>
            <a:ext cx="7924800" cy="2743199"/>
          </a:xfrm>
        </p:spPr>
        <p:txBody>
          <a:bodyPr>
            <a:normAutofit/>
          </a:bodyPr>
          <a:lstStyle/>
          <a:p>
            <a:pPr marL="0" lvl="1">
              <a:spcBef>
                <a:spcPts val="600"/>
              </a:spcBef>
            </a:pPr>
            <a:r>
              <a:rPr lang="en-US" sz="2400" dirty="0" smtClean="0">
                <a:solidFill>
                  <a:schemeClr val="tx1"/>
                </a:solidFill>
              </a:rPr>
              <a:t/>
            </a:r>
            <a:br>
              <a:rPr lang="en-US" sz="2400" dirty="0" smtClean="0">
                <a:solidFill>
                  <a:schemeClr val="tx1"/>
                </a:solidFill>
              </a:rPr>
            </a:br>
            <a:endParaRPr lang="en-US" dirty="0"/>
          </a:p>
        </p:txBody>
      </p:sp>
      <p:sp>
        <p:nvSpPr>
          <p:cNvPr id="3" name="Subtitle 2"/>
          <p:cNvSpPr>
            <a:spLocks noGrp="1"/>
          </p:cNvSpPr>
          <p:nvPr>
            <p:ph type="subTitle" idx="1"/>
          </p:nvPr>
        </p:nvSpPr>
        <p:spPr>
          <a:xfrm>
            <a:off x="228600" y="2362200"/>
            <a:ext cx="8763000" cy="3505200"/>
          </a:xfrm>
        </p:spPr>
        <p:txBody>
          <a:bodyPr>
            <a:normAutofit/>
          </a:bodyPr>
          <a:lstStyle/>
          <a:p>
            <a:pPr algn="l"/>
            <a:r>
              <a:rPr lang="en-US" dirty="0" smtClean="0">
                <a:solidFill>
                  <a:schemeClr val="tx1"/>
                </a:solidFill>
              </a:rPr>
              <a:t> </a:t>
            </a:r>
            <a:r>
              <a:rPr lang="en-US" b="1" dirty="0" smtClean="0">
                <a:solidFill>
                  <a:srgbClr val="C00000"/>
                </a:solidFill>
              </a:rPr>
              <a:t>Change Management for Implementation of GPR</a:t>
            </a:r>
            <a:endParaRPr lang="en-US" b="1" dirty="0">
              <a:solidFill>
                <a:srgbClr val="C00000"/>
              </a:solidFill>
            </a:endParaRPr>
          </a:p>
        </p:txBody>
      </p:sp>
    </p:spTree>
    <p:extLst>
      <p:ext uri="{BB962C8B-B14F-4D97-AF65-F5344CB8AC3E}">
        <p14:creationId xmlns="" xmlns:p14="http://schemas.microsoft.com/office/powerpoint/2010/main" val="6339524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Rectangle 15"/>
          <p:cNvSpPr/>
          <p:nvPr/>
        </p:nvSpPr>
        <p:spPr>
          <a:xfrm>
            <a:off x="762000" y="1714464"/>
            <a:ext cx="3143272" cy="514353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accent1"/>
                </a:solidFill>
              </a:rPr>
              <a:t>Change Management</a:t>
            </a:r>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p:txBody>
      </p:sp>
      <p:sp>
        <p:nvSpPr>
          <p:cNvPr id="798738" name="Rectangle 18"/>
          <p:cNvSpPr>
            <a:spLocks noGrp="1" noChangeArrowheads="1"/>
          </p:cNvSpPr>
          <p:nvPr>
            <p:ph type="title"/>
          </p:nvPr>
        </p:nvSpPr>
        <p:spPr>
          <a:xfrm>
            <a:off x="111438" y="0"/>
            <a:ext cx="8805600" cy="1295400"/>
          </a:xfrm>
        </p:spPr>
        <p:txBody>
          <a:bodyPr>
            <a:noAutofit/>
          </a:bodyPr>
          <a:lstStyle/>
          <a:p>
            <a:r>
              <a:rPr lang="en-US" sz="3600" b="1" dirty="0" smtClean="0">
                <a:solidFill>
                  <a:srgbClr val="C00000"/>
                </a:solidFill>
              </a:rPr>
              <a:t>Essential elements of ‘People’ Change Management</a:t>
            </a:r>
          </a:p>
        </p:txBody>
      </p:sp>
      <p:graphicFrame>
        <p:nvGraphicFramePr>
          <p:cNvPr id="15" name="Diagram 14"/>
          <p:cNvGraphicFramePr/>
          <p:nvPr>
            <p:extLst>
              <p:ext uri="{D42A27DB-BD31-4B8C-83A1-F6EECF244321}">
                <p14:modId xmlns="" xmlns:p14="http://schemas.microsoft.com/office/powerpoint/2010/main" val="3741996671"/>
              </p:ext>
            </p:extLst>
          </p:nvPr>
        </p:nvGraphicFramePr>
        <p:xfrm>
          <a:off x="714348" y="1357298"/>
          <a:ext cx="7962108" cy="50240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6483013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a:xfrm>
            <a:off x="169200" y="0"/>
            <a:ext cx="8805600" cy="767946"/>
          </a:xfrm>
        </p:spPr>
        <p:txBody>
          <a:bodyPr>
            <a:noAutofit/>
          </a:bodyPr>
          <a:lstStyle/>
          <a:p>
            <a:pPr>
              <a:tabLst>
                <a:tab pos="2230438" algn="l"/>
              </a:tabLst>
            </a:pPr>
            <a:r>
              <a:rPr lang="en-US" sz="3600" b="1" dirty="0" smtClean="0">
                <a:solidFill>
                  <a:srgbClr val="C00000"/>
                </a:solidFill>
              </a:rPr>
              <a:t>Success factors related to People in Large Projects</a:t>
            </a:r>
          </a:p>
        </p:txBody>
      </p:sp>
      <p:sp>
        <p:nvSpPr>
          <p:cNvPr id="8" name="Rectangle 3"/>
          <p:cNvSpPr>
            <a:spLocks noGrp="1" noChangeArrowheads="1"/>
          </p:cNvSpPr>
          <p:nvPr>
            <p:ph type="body" sz="quarter" idx="10"/>
          </p:nvPr>
        </p:nvSpPr>
        <p:spPr>
          <a:xfrm>
            <a:off x="142844" y="1143000"/>
            <a:ext cx="8821737" cy="428628"/>
          </a:xfrm>
          <a:prstGeom prst="rect">
            <a:avLst/>
          </a:prstGeom>
        </p:spPr>
        <p:txBody>
          <a:bodyPr>
            <a:normAutofit fontScale="85000" lnSpcReduction="20000"/>
          </a:bodyPr>
          <a:lstStyle/>
          <a:p>
            <a:pPr marL="0" indent="0" eaLnBrk="1" hangingPunct="1">
              <a:tabLst>
                <a:tab pos="4376738" algn="l"/>
              </a:tabLst>
            </a:pPr>
            <a:r>
              <a:rPr lang="en-GB" b="1" dirty="0" smtClean="0">
                <a:solidFill>
                  <a:srgbClr val="0070C0"/>
                </a:solidFill>
              </a:rPr>
              <a:t>Top 10 success factors</a:t>
            </a:r>
          </a:p>
        </p:txBody>
      </p:sp>
      <p:grpSp>
        <p:nvGrpSpPr>
          <p:cNvPr id="2" name="Group 18"/>
          <p:cNvGrpSpPr/>
          <p:nvPr/>
        </p:nvGrpSpPr>
        <p:grpSpPr>
          <a:xfrm>
            <a:off x="241992" y="1524000"/>
            <a:ext cx="8687726" cy="3441584"/>
            <a:chOff x="357158" y="2041515"/>
            <a:chExt cx="8725225" cy="3441584"/>
          </a:xfrm>
        </p:grpSpPr>
        <p:sp>
          <p:nvSpPr>
            <p:cNvPr id="20" name="Rectangle 8"/>
            <p:cNvSpPr>
              <a:spLocks noChangeArrowheads="1"/>
            </p:cNvSpPr>
            <p:nvPr/>
          </p:nvSpPr>
          <p:spPr bwMode="auto">
            <a:xfrm>
              <a:off x="357158" y="2247900"/>
              <a:ext cx="8651905" cy="3198813"/>
            </a:xfrm>
            <a:prstGeom prst="rect">
              <a:avLst/>
            </a:prstGeom>
            <a:solidFill>
              <a:srgbClr val="3DA8D5"/>
            </a:solidFill>
            <a:ln w="12700">
              <a:solidFill>
                <a:srgbClr val="3A4972"/>
              </a:solidFill>
              <a:miter lim="800000"/>
              <a:headEnd/>
              <a:tailEnd/>
            </a:ln>
          </p:spPr>
          <p:txBody>
            <a:bodyPr wrap="none" lIns="92075" tIns="155575" rIns="92075" bIns="155575" anchor="ctr"/>
            <a:lstStyle/>
            <a:p>
              <a:pPr marL="0" marR="0" lvl="0" indent="0" algn="ctr" defTabSz="914400" eaLnBrk="0" fontAlgn="auto" latinLnBrk="0" hangingPunct="0">
                <a:lnSpc>
                  <a:spcPct val="90000"/>
                </a:lnSpc>
                <a:spcBef>
                  <a:spcPct val="50000"/>
                </a:spcBef>
                <a:spcAft>
                  <a:spcPts val="0"/>
                </a:spcAft>
                <a:buClrTx/>
                <a:buSzTx/>
                <a:buFontTx/>
                <a:buNone/>
                <a:tabLst/>
                <a:defRPr/>
              </a:pPr>
              <a:endParaRPr kumimoji="0" lang="en-IE" sz="2000" b="1" i="0" u="none" strike="noStrike" kern="0" cap="none" spc="0" normalizeH="0" baseline="0" noProof="0" smtClean="0">
                <a:ln>
                  <a:noFill/>
                </a:ln>
                <a:solidFill>
                  <a:srgbClr val="3A4972"/>
                </a:solidFill>
                <a:effectLst/>
                <a:uLnTx/>
                <a:uFillTx/>
              </a:endParaRPr>
            </a:p>
          </p:txBody>
        </p:sp>
        <p:sp>
          <p:nvSpPr>
            <p:cNvPr id="21" name="Rectangle 10"/>
            <p:cNvSpPr>
              <a:spLocks noChangeArrowheads="1"/>
            </p:cNvSpPr>
            <p:nvPr/>
          </p:nvSpPr>
          <p:spPr bwMode="auto">
            <a:xfrm>
              <a:off x="501917" y="2041515"/>
              <a:ext cx="8580466" cy="3441584"/>
            </a:xfrm>
            <a:prstGeom prst="rect">
              <a:avLst/>
            </a:prstGeom>
            <a:solidFill>
              <a:schemeClr val="accent5">
                <a:lumMod val="40000"/>
                <a:lumOff val="60000"/>
              </a:schemeClr>
            </a:solidFill>
            <a:ln w="9525">
              <a:noFill/>
              <a:miter lim="800000"/>
              <a:headEnd/>
              <a:tailEnd/>
            </a:ln>
          </p:spPr>
          <p:txBody>
            <a:bodyPr wrap="square" lIns="92075" tIns="46038" rIns="92075" bIns="46038">
              <a:spAutoFit/>
            </a:bodyPr>
            <a:lstStyle/>
            <a:p>
              <a:pPr marL="0" marR="0" lvl="0" indent="0" defTabSz="8001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Political</a:t>
              </a:r>
              <a:r>
                <a:rPr kumimoji="0" lang="en-US" sz="1600" b="1" i="0" u="none" strike="noStrike" kern="0" cap="none" spc="0" normalizeH="0" noProof="0" dirty="0" smtClean="0">
                  <a:ln>
                    <a:noFill/>
                  </a:ln>
                  <a:solidFill>
                    <a:schemeClr val="tx1">
                      <a:lumMod val="95000"/>
                      <a:lumOff val="5000"/>
                    </a:schemeClr>
                  </a:solidFill>
                  <a:effectLst/>
                  <a:uLnTx/>
                  <a:uFillTx/>
                </a:rPr>
                <a:t> backing/ leadership support</a:t>
              </a:r>
              <a:r>
                <a:rPr kumimoji="0" lang="en-US" sz="1600" b="1" i="0" u="none" strike="noStrike" kern="0" cap="none" spc="0" normalizeH="0" baseline="0" noProof="0" dirty="0" smtClean="0">
                  <a:ln>
                    <a:noFill/>
                  </a:ln>
                  <a:solidFill>
                    <a:schemeClr val="tx1">
                      <a:lumMod val="95000"/>
                      <a:lumOff val="5000"/>
                    </a:schemeClr>
                  </a:solidFill>
                  <a:effectLst/>
                  <a:uLnTx/>
                  <a:uFillTx/>
                </a:rPr>
                <a:t>						82%</a:t>
              </a:r>
            </a:p>
            <a:p>
              <a:pPr marL="0" marR="0" lvl="0" indent="0" defTabSz="8001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Treating people fairly							82%</a:t>
              </a:r>
            </a:p>
            <a:p>
              <a:pPr marL="0" marR="0" lvl="0" indent="0" defTabSz="8001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Involving employees							75%</a:t>
              </a:r>
            </a:p>
            <a:p>
              <a:pPr marL="0" marR="0" lvl="0" indent="0" defTabSz="8001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Giving quality communications						70%</a:t>
              </a:r>
            </a:p>
            <a:p>
              <a:pPr marL="0" marR="0" lvl="0" indent="0" defTabSz="8001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Providing sufficient training							68%</a:t>
              </a:r>
            </a:p>
            <a:p>
              <a:pPr marL="0" marR="0" lvl="0" indent="0" defTabSz="8001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Using clear performance measures						65%</a:t>
              </a:r>
            </a:p>
            <a:p>
              <a:pPr marL="0" marR="0" lvl="0" indent="0" defTabSz="8001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Building teams after change							62%</a:t>
              </a:r>
            </a:p>
            <a:p>
              <a:pPr marL="0" marR="0" lvl="0" indent="0" defTabSz="8001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Focusing on culture/skill changes						62%</a:t>
              </a:r>
            </a:p>
            <a:p>
              <a:pPr marL="0" marR="0" lvl="0" indent="0" defTabSz="8001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Rewarding success							                  60%</a:t>
              </a:r>
            </a:p>
            <a:p>
              <a:pPr marL="0" marR="0" lvl="0" indent="0" defTabSz="8001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Using internal champions</a:t>
              </a:r>
              <a:r>
                <a:rPr kumimoji="0" lang="en-US" sz="1500" b="1" i="0" u="none" strike="noStrike" kern="0" cap="none" spc="0" normalizeH="0" baseline="0" noProof="0" dirty="0" smtClean="0">
                  <a:ln>
                    <a:noFill/>
                  </a:ln>
                  <a:solidFill>
                    <a:schemeClr val="tx1">
                      <a:lumMod val="95000"/>
                      <a:lumOff val="5000"/>
                    </a:schemeClr>
                  </a:solidFill>
                  <a:effectLst/>
                  <a:uLnTx/>
                  <a:uFillTx/>
                </a:rPr>
                <a:t>							</a:t>
              </a:r>
              <a:r>
                <a:rPr kumimoji="0" lang="en-US" sz="1600" b="1" i="0" u="none" strike="noStrike" kern="0" cap="none" spc="0" normalizeH="0" baseline="0" noProof="0" dirty="0" smtClean="0">
                  <a:ln>
                    <a:noFill/>
                  </a:ln>
                  <a:solidFill>
                    <a:schemeClr val="tx1">
                      <a:lumMod val="95000"/>
                      <a:lumOff val="5000"/>
                    </a:schemeClr>
                  </a:solidFill>
                  <a:effectLst/>
                  <a:uLnTx/>
                  <a:uFillTx/>
                </a:rPr>
                <a:t>60%</a:t>
              </a:r>
            </a:p>
          </p:txBody>
        </p:sp>
      </p:grpSp>
      <p:sp>
        <p:nvSpPr>
          <p:cNvPr id="23" name="Text Box 4"/>
          <p:cNvSpPr txBox="1">
            <a:spLocks noChangeArrowheads="1"/>
          </p:cNvSpPr>
          <p:nvPr/>
        </p:nvSpPr>
        <p:spPr bwMode="auto">
          <a:xfrm>
            <a:off x="142844" y="5173833"/>
            <a:ext cx="2789546" cy="338554"/>
          </a:xfrm>
          <a:prstGeom prst="rect">
            <a:avLst/>
          </a:prstGeom>
          <a:noFill/>
          <a:ln w="9525">
            <a:noFill/>
            <a:miter lim="800000"/>
            <a:headEnd/>
            <a:tailEnd/>
          </a:ln>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F0000"/>
                </a:solidFill>
                <a:effectLst/>
                <a:uLnTx/>
                <a:uFillTx/>
              </a:rPr>
              <a:t>Source: PwC Mori Survey 1997</a:t>
            </a:r>
          </a:p>
        </p:txBody>
      </p:sp>
      <p:sp>
        <p:nvSpPr>
          <p:cNvPr id="24" name="Rectangle 23"/>
          <p:cNvSpPr/>
          <p:nvPr/>
        </p:nvSpPr>
        <p:spPr>
          <a:xfrm>
            <a:off x="285720" y="5500702"/>
            <a:ext cx="8572560" cy="10524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The mentioned survey findings indicate that most of the success factors as well relate to PEOPLE, hence the need to manage them</a:t>
            </a:r>
            <a:endParaRPr lang="en-GB" b="1" dirty="0"/>
          </a:p>
        </p:txBody>
      </p:sp>
    </p:spTree>
    <p:extLst>
      <p:ext uri="{BB962C8B-B14F-4D97-AF65-F5344CB8AC3E}">
        <p14:creationId xmlns="" xmlns:p14="http://schemas.microsoft.com/office/powerpoint/2010/main" val="3984643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checkerboard(across)">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8" name="Rectangle 6"/>
          <p:cNvSpPr>
            <a:spLocks noGrp="1" noChangeArrowheads="1"/>
          </p:cNvSpPr>
          <p:nvPr>
            <p:ph type="title"/>
          </p:nvPr>
        </p:nvSpPr>
        <p:spPr>
          <a:xfrm>
            <a:off x="160338" y="285728"/>
            <a:ext cx="8805862" cy="500066"/>
          </a:xfrm>
        </p:spPr>
        <p:txBody>
          <a:bodyPr>
            <a:noAutofit/>
          </a:bodyPr>
          <a:lstStyle/>
          <a:p>
            <a:r>
              <a:rPr lang="en-AU" sz="3600" b="1" dirty="0" smtClean="0">
                <a:solidFill>
                  <a:srgbClr val="C00000"/>
                </a:solidFill>
              </a:rPr>
              <a:t>Key lessons learned</a:t>
            </a:r>
          </a:p>
        </p:txBody>
      </p:sp>
      <p:sp>
        <p:nvSpPr>
          <p:cNvPr id="16389" name="Rectangle 7"/>
          <p:cNvSpPr>
            <a:spLocks noGrp="1" noChangeArrowheads="1"/>
          </p:cNvSpPr>
          <p:nvPr>
            <p:ph idx="1"/>
          </p:nvPr>
        </p:nvSpPr>
        <p:spPr>
          <a:xfrm>
            <a:off x="152400" y="990600"/>
            <a:ext cx="8823600" cy="5638800"/>
          </a:xfrm>
        </p:spPr>
        <p:txBody>
          <a:bodyPr>
            <a:noAutofit/>
          </a:bodyPr>
          <a:lstStyle/>
          <a:p>
            <a:pPr lvl="1"/>
            <a:r>
              <a:rPr lang="en-AU" sz="2400" b="1" dirty="0" smtClean="0">
                <a:solidFill>
                  <a:schemeClr val="tx1"/>
                </a:solidFill>
              </a:rPr>
              <a:t>Commitment from top leadership (both political and bureaucratic)</a:t>
            </a:r>
          </a:p>
          <a:p>
            <a:pPr lvl="1"/>
            <a:r>
              <a:rPr lang="en-AU" sz="2400" b="1" dirty="0" smtClean="0">
                <a:solidFill>
                  <a:schemeClr val="tx1"/>
                </a:solidFill>
              </a:rPr>
              <a:t>Dedicated and skilled change leaders </a:t>
            </a:r>
          </a:p>
          <a:p>
            <a:pPr lvl="1"/>
            <a:r>
              <a:rPr lang="en-AU" sz="2400" b="1" dirty="0" smtClean="0">
                <a:solidFill>
                  <a:schemeClr val="tx1"/>
                </a:solidFill>
              </a:rPr>
              <a:t>Buy-in at the conceptual stage</a:t>
            </a:r>
          </a:p>
          <a:p>
            <a:pPr lvl="1"/>
            <a:r>
              <a:rPr lang="en-AU" sz="2400" b="1" dirty="0" smtClean="0">
                <a:solidFill>
                  <a:schemeClr val="tx1"/>
                </a:solidFill>
              </a:rPr>
              <a:t>Big personal investment and daily involvement of leaders and team members  </a:t>
            </a:r>
          </a:p>
          <a:p>
            <a:pPr lvl="1"/>
            <a:r>
              <a:rPr lang="en-AU" sz="2400" b="1" dirty="0" smtClean="0">
                <a:solidFill>
                  <a:schemeClr val="tx1"/>
                </a:solidFill>
              </a:rPr>
              <a:t>The right project manager and the best possible team – not just technical expert</a:t>
            </a:r>
          </a:p>
          <a:p>
            <a:pPr lvl="1"/>
            <a:r>
              <a:rPr lang="en-AU" sz="2400" b="1" dirty="0" smtClean="0">
                <a:solidFill>
                  <a:schemeClr val="tx1"/>
                </a:solidFill>
              </a:rPr>
              <a:t>Presence of team members/change agent role in the business</a:t>
            </a:r>
          </a:p>
          <a:p>
            <a:pPr lvl="1"/>
            <a:r>
              <a:rPr lang="en-AU" sz="2400" b="1" dirty="0" smtClean="0">
                <a:solidFill>
                  <a:schemeClr val="tx1"/>
                </a:solidFill>
              </a:rPr>
              <a:t>Tangible returns</a:t>
            </a:r>
          </a:p>
          <a:p>
            <a:pPr lvl="1"/>
            <a:r>
              <a:rPr lang="en-AU" sz="2400" b="1" dirty="0" smtClean="0">
                <a:solidFill>
                  <a:schemeClr val="tx1"/>
                </a:solidFill>
              </a:rPr>
              <a:t>Sensitive courage to deal with the people issues </a:t>
            </a:r>
          </a:p>
          <a:p>
            <a:pPr lvl="1"/>
            <a:r>
              <a:rPr lang="en-AU" sz="2400" b="1" dirty="0" smtClean="0">
                <a:solidFill>
                  <a:schemeClr val="tx1"/>
                </a:solidFill>
              </a:rPr>
              <a:t>Used a range of levers for change</a:t>
            </a:r>
          </a:p>
          <a:p>
            <a:pPr lvl="1"/>
            <a:r>
              <a:rPr lang="en-AU" sz="2400" b="1" dirty="0" smtClean="0">
                <a:solidFill>
                  <a:schemeClr val="tx1"/>
                </a:solidFill>
              </a:rPr>
              <a:t>Hard changes implemented quickly and well</a:t>
            </a:r>
          </a:p>
        </p:txBody>
      </p:sp>
    </p:spTree>
    <p:extLst>
      <p:ext uri="{BB962C8B-B14F-4D97-AF65-F5344CB8AC3E}">
        <p14:creationId xmlns="" xmlns:p14="http://schemas.microsoft.com/office/powerpoint/2010/main" val="10574506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5" name="Rectangle 2"/>
          <p:cNvSpPr>
            <a:spLocks noChangeArrowheads="1"/>
          </p:cNvSpPr>
          <p:nvPr/>
        </p:nvSpPr>
        <p:spPr bwMode="auto">
          <a:xfrm>
            <a:off x="246063" y="4067493"/>
            <a:ext cx="8621712" cy="2160587"/>
          </a:xfrm>
          <a:prstGeom prst="rect">
            <a:avLst/>
          </a:prstGeom>
          <a:solidFill>
            <a:schemeClr val="tx1">
              <a:alpha val="38823"/>
            </a:schemeClr>
          </a:solidFill>
          <a:ln w="28575" algn="ctr">
            <a:solidFill>
              <a:schemeClr val="tx1"/>
            </a:solidFill>
            <a:miter lim="800000"/>
            <a:headEnd/>
            <a:tailEnd/>
          </a:ln>
        </p:spPr>
        <p:txBody>
          <a:bodyPr lIns="0" tIns="0" rIns="0" bIns="0" anchor="ctr">
            <a:spAutoFit/>
          </a:bodyPr>
          <a:lstStyle/>
          <a:p>
            <a:endParaRPr lang="en-US"/>
          </a:p>
        </p:txBody>
      </p:sp>
      <p:sp>
        <p:nvSpPr>
          <p:cNvPr id="23556" name="AutoShape 3"/>
          <p:cNvSpPr>
            <a:spLocks noChangeArrowheads="1"/>
          </p:cNvSpPr>
          <p:nvPr/>
        </p:nvSpPr>
        <p:spPr bwMode="auto">
          <a:xfrm>
            <a:off x="3816350" y="5176838"/>
            <a:ext cx="1498600" cy="909637"/>
          </a:xfrm>
          <a:prstGeom prst="roundRect">
            <a:avLst>
              <a:gd name="adj" fmla="val 16667"/>
            </a:avLst>
          </a:prstGeom>
          <a:solidFill>
            <a:srgbClr val="3DA8D5"/>
          </a:solidFill>
          <a:ln w="12700" algn="ctr">
            <a:solidFill>
              <a:srgbClr val="000000"/>
            </a:solidFill>
            <a:round/>
            <a:headEnd/>
            <a:tailEnd/>
          </a:ln>
        </p:spPr>
        <p:txBody>
          <a:bodyPr lIns="0" tIns="0" rIns="0" bIns="0" anchor="ctr" anchorCtr="1"/>
          <a:lstStyle/>
          <a:p>
            <a:pPr algn="ctr"/>
            <a:r>
              <a:rPr lang="en-US" sz="1300" b="1">
                <a:solidFill>
                  <a:srgbClr val="FFFFFF"/>
                </a:solidFill>
              </a:rPr>
              <a:t>Enhanced Employee Job Profiles and Accountability</a:t>
            </a:r>
          </a:p>
        </p:txBody>
      </p:sp>
      <p:sp>
        <p:nvSpPr>
          <p:cNvPr id="23557" name="AutoShape 4"/>
          <p:cNvSpPr>
            <a:spLocks noChangeArrowheads="1"/>
          </p:cNvSpPr>
          <p:nvPr/>
        </p:nvSpPr>
        <p:spPr bwMode="auto">
          <a:xfrm>
            <a:off x="465138" y="5176838"/>
            <a:ext cx="1498600" cy="909637"/>
          </a:xfrm>
          <a:prstGeom prst="roundRect">
            <a:avLst>
              <a:gd name="adj" fmla="val 16667"/>
            </a:avLst>
          </a:prstGeom>
          <a:solidFill>
            <a:srgbClr val="3DA8D5"/>
          </a:solidFill>
          <a:ln w="12700" algn="ctr">
            <a:solidFill>
              <a:srgbClr val="000000"/>
            </a:solidFill>
            <a:round/>
            <a:headEnd/>
            <a:tailEnd/>
          </a:ln>
        </p:spPr>
        <p:txBody>
          <a:bodyPr lIns="0" tIns="0" rIns="0" bIns="0" anchor="ctr" anchorCtr="1"/>
          <a:lstStyle/>
          <a:p>
            <a:pPr algn="ctr"/>
            <a:r>
              <a:rPr lang="en-US" sz="1300" b="1">
                <a:solidFill>
                  <a:srgbClr val="FFFFFF"/>
                </a:solidFill>
              </a:rPr>
              <a:t>Knowledge Management</a:t>
            </a:r>
          </a:p>
        </p:txBody>
      </p:sp>
      <p:sp>
        <p:nvSpPr>
          <p:cNvPr id="23558" name="AutoShape 5"/>
          <p:cNvSpPr>
            <a:spLocks noChangeArrowheads="1"/>
          </p:cNvSpPr>
          <p:nvPr/>
        </p:nvSpPr>
        <p:spPr bwMode="auto">
          <a:xfrm>
            <a:off x="2139950" y="5176838"/>
            <a:ext cx="1498600" cy="909637"/>
          </a:xfrm>
          <a:prstGeom prst="roundRect">
            <a:avLst>
              <a:gd name="adj" fmla="val 16667"/>
            </a:avLst>
          </a:prstGeom>
          <a:solidFill>
            <a:srgbClr val="3DA8D5"/>
          </a:solidFill>
          <a:ln w="12700" algn="ctr">
            <a:solidFill>
              <a:srgbClr val="000000"/>
            </a:solidFill>
            <a:round/>
            <a:headEnd/>
            <a:tailEnd/>
          </a:ln>
        </p:spPr>
        <p:txBody>
          <a:bodyPr lIns="0" tIns="0" rIns="0" bIns="0" anchor="ctr" anchorCtr="1"/>
          <a:lstStyle/>
          <a:p>
            <a:pPr algn="ctr"/>
            <a:r>
              <a:rPr lang="en-US" sz="1300" b="1" dirty="0">
                <a:solidFill>
                  <a:srgbClr val="FFFFFF"/>
                </a:solidFill>
              </a:rPr>
              <a:t>Initiative Goals Aligned with </a:t>
            </a:r>
            <a:r>
              <a:rPr lang="en-US" sz="1300" b="1" dirty="0" smtClean="0">
                <a:solidFill>
                  <a:srgbClr val="FFFFFF"/>
                </a:solidFill>
              </a:rPr>
              <a:t>organization's</a:t>
            </a:r>
            <a:r>
              <a:rPr lang="en-US" sz="1300" b="1" dirty="0">
                <a:solidFill>
                  <a:srgbClr val="FFFFFF"/>
                </a:solidFill>
              </a:rPr>
              <a:t/>
            </a:r>
            <a:br>
              <a:rPr lang="en-US" sz="1300" b="1" dirty="0">
                <a:solidFill>
                  <a:srgbClr val="FFFFFF"/>
                </a:solidFill>
              </a:rPr>
            </a:br>
            <a:r>
              <a:rPr lang="en-US" sz="1300" b="1" dirty="0">
                <a:solidFill>
                  <a:srgbClr val="FFFFFF"/>
                </a:solidFill>
              </a:rPr>
              <a:t>Strategic Goals</a:t>
            </a:r>
          </a:p>
        </p:txBody>
      </p:sp>
      <p:sp>
        <p:nvSpPr>
          <p:cNvPr id="23559" name="AutoShape 6"/>
          <p:cNvSpPr>
            <a:spLocks noChangeArrowheads="1"/>
          </p:cNvSpPr>
          <p:nvPr/>
        </p:nvSpPr>
        <p:spPr bwMode="auto">
          <a:xfrm>
            <a:off x="5492750" y="5176838"/>
            <a:ext cx="1498600" cy="909637"/>
          </a:xfrm>
          <a:prstGeom prst="roundRect">
            <a:avLst>
              <a:gd name="adj" fmla="val 16667"/>
            </a:avLst>
          </a:prstGeom>
          <a:solidFill>
            <a:srgbClr val="3DA8D5"/>
          </a:solidFill>
          <a:ln w="12700" algn="ctr">
            <a:solidFill>
              <a:srgbClr val="000000"/>
            </a:solidFill>
            <a:round/>
            <a:headEnd/>
            <a:tailEnd/>
          </a:ln>
        </p:spPr>
        <p:txBody>
          <a:bodyPr lIns="0" tIns="0" rIns="0" bIns="0" anchor="ctr" anchorCtr="1"/>
          <a:lstStyle/>
          <a:p>
            <a:pPr algn="ctr"/>
            <a:r>
              <a:rPr lang="en-US" sz="1300" b="1">
                <a:solidFill>
                  <a:srgbClr val="FFFFFF"/>
                </a:solidFill>
              </a:rPr>
              <a:t>Improved Departmental Reputation and Positioning </a:t>
            </a:r>
          </a:p>
        </p:txBody>
      </p:sp>
      <p:sp>
        <p:nvSpPr>
          <p:cNvPr id="23560" name="AutoShape 7"/>
          <p:cNvSpPr>
            <a:spLocks noChangeArrowheads="1"/>
          </p:cNvSpPr>
          <p:nvPr/>
        </p:nvSpPr>
        <p:spPr bwMode="auto">
          <a:xfrm>
            <a:off x="3816350" y="4156075"/>
            <a:ext cx="1498600" cy="909638"/>
          </a:xfrm>
          <a:prstGeom prst="roundRect">
            <a:avLst>
              <a:gd name="adj" fmla="val 16667"/>
            </a:avLst>
          </a:prstGeom>
          <a:solidFill>
            <a:srgbClr val="3DA8D5"/>
          </a:solidFill>
          <a:ln w="12700">
            <a:solidFill>
              <a:srgbClr val="000000"/>
            </a:solidFill>
            <a:round/>
            <a:headEnd/>
            <a:tailEnd/>
          </a:ln>
        </p:spPr>
        <p:txBody>
          <a:bodyPr lIns="0" tIns="0" rIns="0" bIns="0" anchor="ctr" anchorCtr="1"/>
          <a:lstStyle/>
          <a:p>
            <a:pPr algn="ctr"/>
            <a:r>
              <a:rPr lang="en-US" sz="1300" b="1" dirty="0">
                <a:solidFill>
                  <a:srgbClr val="FFFFFF"/>
                </a:solidFill>
              </a:rPr>
              <a:t>Cultural </a:t>
            </a:r>
            <a:r>
              <a:rPr lang="en-US" sz="1300" b="1" dirty="0" smtClean="0">
                <a:solidFill>
                  <a:srgbClr val="FFFFFF"/>
                </a:solidFill>
              </a:rPr>
              <a:t>Transformation within department</a:t>
            </a:r>
            <a:endParaRPr lang="en-US" sz="1300" b="1" dirty="0">
              <a:solidFill>
                <a:srgbClr val="FFFFFF"/>
              </a:solidFill>
            </a:endParaRPr>
          </a:p>
        </p:txBody>
      </p:sp>
      <p:sp>
        <p:nvSpPr>
          <p:cNvPr id="23561" name="AutoShape 8"/>
          <p:cNvSpPr>
            <a:spLocks noChangeArrowheads="1"/>
          </p:cNvSpPr>
          <p:nvPr/>
        </p:nvSpPr>
        <p:spPr bwMode="auto">
          <a:xfrm>
            <a:off x="465138" y="4156075"/>
            <a:ext cx="1498600" cy="909638"/>
          </a:xfrm>
          <a:prstGeom prst="roundRect">
            <a:avLst>
              <a:gd name="adj" fmla="val 16667"/>
            </a:avLst>
          </a:prstGeom>
          <a:solidFill>
            <a:srgbClr val="3DA8D5"/>
          </a:solidFill>
          <a:ln w="12700" algn="ctr">
            <a:solidFill>
              <a:srgbClr val="000000"/>
            </a:solidFill>
            <a:round/>
            <a:headEnd/>
            <a:tailEnd/>
          </a:ln>
        </p:spPr>
        <p:txBody>
          <a:bodyPr lIns="0" tIns="0" rIns="0" bIns="0" anchor="ctr" anchorCtr="1"/>
          <a:lstStyle/>
          <a:p>
            <a:pPr algn="ctr"/>
            <a:r>
              <a:rPr lang="en-US" sz="1300" b="1">
                <a:solidFill>
                  <a:srgbClr val="FFFFFF"/>
                </a:solidFill>
              </a:rPr>
              <a:t>More Effective Communication, Leadership and Management</a:t>
            </a:r>
          </a:p>
        </p:txBody>
      </p:sp>
      <p:sp>
        <p:nvSpPr>
          <p:cNvPr id="23562" name="AutoShape 9"/>
          <p:cNvSpPr>
            <a:spLocks noChangeArrowheads="1"/>
          </p:cNvSpPr>
          <p:nvPr/>
        </p:nvSpPr>
        <p:spPr bwMode="auto">
          <a:xfrm>
            <a:off x="2139950" y="4156075"/>
            <a:ext cx="1498600" cy="909638"/>
          </a:xfrm>
          <a:prstGeom prst="roundRect">
            <a:avLst>
              <a:gd name="adj" fmla="val 16667"/>
            </a:avLst>
          </a:prstGeom>
          <a:solidFill>
            <a:srgbClr val="3DA8D5"/>
          </a:solidFill>
          <a:ln w="12700" algn="ctr">
            <a:solidFill>
              <a:srgbClr val="000000"/>
            </a:solidFill>
            <a:round/>
            <a:headEnd/>
            <a:tailEnd/>
          </a:ln>
        </p:spPr>
        <p:txBody>
          <a:bodyPr lIns="0" tIns="0" rIns="0" bIns="0" anchor="ctr" anchorCtr="1"/>
          <a:lstStyle/>
          <a:p>
            <a:pPr algn="ctr"/>
            <a:r>
              <a:rPr lang="en-US" sz="1300" b="1">
                <a:solidFill>
                  <a:srgbClr val="FFFFFF"/>
                </a:solidFill>
              </a:rPr>
              <a:t>Increased Productivity and Self-Sufficiency</a:t>
            </a:r>
          </a:p>
        </p:txBody>
      </p:sp>
      <p:sp>
        <p:nvSpPr>
          <p:cNvPr id="23563" name="AutoShape 10"/>
          <p:cNvSpPr>
            <a:spLocks noChangeArrowheads="1"/>
          </p:cNvSpPr>
          <p:nvPr/>
        </p:nvSpPr>
        <p:spPr bwMode="auto">
          <a:xfrm>
            <a:off x="5492750" y="4156075"/>
            <a:ext cx="1498600" cy="909638"/>
          </a:xfrm>
          <a:prstGeom prst="roundRect">
            <a:avLst>
              <a:gd name="adj" fmla="val 16667"/>
            </a:avLst>
          </a:prstGeom>
          <a:solidFill>
            <a:srgbClr val="3DA8D5"/>
          </a:solidFill>
          <a:ln w="12700" algn="ctr">
            <a:solidFill>
              <a:srgbClr val="000000"/>
            </a:solidFill>
            <a:round/>
            <a:headEnd/>
            <a:tailEnd/>
          </a:ln>
        </p:spPr>
        <p:txBody>
          <a:bodyPr lIns="0" tIns="0" rIns="0" bIns="0" anchor="ctr" anchorCtr="1"/>
          <a:lstStyle/>
          <a:p>
            <a:pPr algn="ctr"/>
            <a:r>
              <a:rPr lang="en-US" sz="1300" b="1" dirty="0" smtClean="0">
                <a:solidFill>
                  <a:srgbClr val="FFFFFF"/>
                </a:solidFill>
              </a:rPr>
              <a:t>Stakeholder </a:t>
            </a:r>
            <a:r>
              <a:rPr lang="en-US" sz="1300" b="1" dirty="0">
                <a:solidFill>
                  <a:srgbClr val="FFFFFF"/>
                </a:solidFill>
              </a:rPr>
              <a:t>Awareness</a:t>
            </a:r>
          </a:p>
        </p:txBody>
      </p:sp>
      <p:sp>
        <p:nvSpPr>
          <p:cNvPr id="23564" name="AutoShape 11"/>
          <p:cNvSpPr>
            <a:spLocks noChangeArrowheads="1"/>
          </p:cNvSpPr>
          <p:nvPr/>
        </p:nvSpPr>
        <p:spPr bwMode="auto">
          <a:xfrm>
            <a:off x="7169150" y="5176838"/>
            <a:ext cx="1498600" cy="909637"/>
          </a:xfrm>
          <a:prstGeom prst="roundRect">
            <a:avLst>
              <a:gd name="adj" fmla="val 16667"/>
            </a:avLst>
          </a:prstGeom>
          <a:solidFill>
            <a:srgbClr val="3DA8D5"/>
          </a:solidFill>
          <a:ln w="12700" algn="ctr">
            <a:solidFill>
              <a:srgbClr val="000000"/>
            </a:solidFill>
            <a:round/>
            <a:headEnd/>
            <a:tailEnd/>
          </a:ln>
        </p:spPr>
        <p:txBody>
          <a:bodyPr lIns="0" tIns="0" rIns="0" bIns="0" anchor="ctr" anchorCtr="1"/>
          <a:lstStyle/>
          <a:p>
            <a:pPr algn="ctr"/>
            <a:r>
              <a:rPr lang="en-US" sz="1300" b="1">
                <a:solidFill>
                  <a:srgbClr val="FFFFFF"/>
                </a:solidFill>
              </a:rPr>
              <a:t>Organizational Process Excellence  </a:t>
            </a:r>
          </a:p>
        </p:txBody>
      </p:sp>
      <p:sp>
        <p:nvSpPr>
          <p:cNvPr id="23565" name="AutoShape 12"/>
          <p:cNvSpPr>
            <a:spLocks noChangeArrowheads="1"/>
          </p:cNvSpPr>
          <p:nvPr/>
        </p:nvSpPr>
        <p:spPr bwMode="auto">
          <a:xfrm>
            <a:off x="7169150" y="4156075"/>
            <a:ext cx="1498600" cy="909638"/>
          </a:xfrm>
          <a:prstGeom prst="roundRect">
            <a:avLst>
              <a:gd name="adj" fmla="val 16667"/>
            </a:avLst>
          </a:prstGeom>
          <a:solidFill>
            <a:srgbClr val="3DA8D5"/>
          </a:solidFill>
          <a:ln w="12700" algn="ctr">
            <a:solidFill>
              <a:srgbClr val="000000"/>
            </a:solidFill>
            <a:round/>
            <a:headEnd/>
            <a:tailEnd/>
          </a:ln>
        </p:spPr>
        <p:txBody>
          <a:bodyPr lIns="0" tIns="0" rIns="0" bIns="0" anchor="ctr" anchorCtr="1"/>
          <a:lstStyle/>
          <a:p>
            <a:pPr algn="ctr"/>
            <a:r>
              <a:rPr lang="en-US" sz="1300" b="1" dirty="0">
                <a:solidFill>
                  <a:srgbClr val="FFFFFF"/>
                </a:solidFill>
              </a:rPr>
              <a:t>Satisfied</a:t>
            </a:r>
            <a:br>
              <a:rPr lang="en-US" sz="1300" b="1" dirty="0">
                <a:solidFill>
                  <a:srgbClr val="FFFFFF"/>
                </a:solidFill>
              </a:rPr>
            </a:br>
            <a:r>
              <a:rPr lang="en-US" sz="1300" b="1" dirty="0">
                <a:solidFill>
                  <a:srgbClr val="FFFFFF"/>
                </a:solidFill>
              </a:rPr>
              <a:t>Workforce and Employee</a:t>
            </a:r>
            <a:br>
              <a:rPr lang="en-US" sz="1300" b="1" dirty="0">
                <a:solidFill>
                  <a:srgbClr val="FFFFFF"/>
                </a:solidFill>
              </a:rPr>
            </a:br>
            <a:r>
              <a:rPr lang="en-US" sz="1300" b="1" dirty="0" smtClean="0">
                <a:solidFill>
                  <a:srgbClr val="FFFFFF"/>
                </a:solidFill>
              </a:rPr>
              <a:t>morale</a:t>
            </a:r>
            <a:endParaRPr lang="en-US" sz="1300" b="1" dirty="0">
              <a:solidFill>
                <a:srgbClr val="FFFFFF"/>
              </a:solidFill>
            </a:endParaRPr>
          </a:p>
        </p:txBody>
      </p:sp>
      <p:sp>
        <p:nvSpPr>
          <p:cNvPr id="23569" name="Rectangle 20"/>
          <p:cNvSpPr>
            <a:spLocks noGrp="1" noChangeArrowheads="1"/>
          </p:cNvSpPr>
          <p:nvPr>
            <p:ph type="title"/>
          </p:nvPr>
        </p:nvSpPr>
        <p:spPr>
          <a:xfrm>
            <a:off x="92103" y="259080"/>
            <a:ext cx="8766177" cy="1371600"/>
          </a:xfrm>
        </p:spPr>
        <p:txBody>
          <a:bodyPr vert="horz" lIns="0" tIns="0" rIns="0" bIns="0" rtlCol="0" anchor="t" anchorCtr="0">
            <a:noAutofit/>
          </a:bodyPr>
          <a:lstStyle/>
          <a:p>
            <a:r>
              <a:rPr lang="en-US" sz="3800" b="1" dirty="0" smtClean="0">
                <a:solidFill>
                  <a:srgbClr val="C00000"/>
                </a:solidFill>
              </a:rPr>
              <a:t>Possible outcomes of Managing People Change effectively..</a:t>
            </a:r>
            <a:r>
              <a:rPr lang="en-US" sz="3800" b="1" dirty="0" smtClean="0">
                <a:solidFill>
                  <a:schemeClr val="tx1">
                    <a:lumMod val="85000"/>
                    <a:lumOff val="15000"/>
                  </a:schemeClr>
                </a:solidFill>
              </a:rPr>
              <a:t/>
            </a:r>
            <a:br>
              <a:rPr lang="en-US" sz="3800" b="1" dirty="0" smtClean="0">
                <a:solidFill>
                  <a:schemeClr val="tx1">
                    <a:lumMod val="85000"/>
                    <a:lumOff val="15000"/>
                  </a:schemeClr>
                </a:solidFill>
              </a:rPr>
            </a:br>
            <a:endParaRPr lang="en-US" sz="3800" b="1" dirty="0" smtClean="0">
              <a:solidFill>
                <a:schemeClr val="tx1">
                  <a:lumMod val="85000"/>
                  <a:lumOff val="15000"/>
                </a:schemeClr>
              </a:solidFill>
            </a:endParaRPr>
          </a:p>
        </p:txBody>
      </p:sp>
      <p:sp>
        <p:nvSpPr>
          <p:cNvPr id="23566" name="Rectangle 13"/>
          <p:cNvSpPr>
            <a:spLocks noGrp="1" noChangeArrowheads="1"/>
          </p:cNvSpPr>
          <p:nvPr>
            <p:ph idx="1"/>
          </p:nvPr>
        </p:nvSpPr>
        <p:spPr bwMode="gray">
          <a:xfrm>
            <a:off x="131763" y="1364921"/>
            <a:ext cx="8847137" cy="646331"/>
          </a:xfrm>
          <a:noFill/>
        </p:spPr>
        <p:txBody>
          <a:bodyPr>
            <a:spAutoFit/>
          </a:bodyPr>
          <a:lstStyle/>
          <a:p>
            <a:pPr marL="0" indent="0" eaLnBrk="1" hangingPunct="1">
              <a:buClr>
                <a:srgbClr val="A11D26"/>
              </a:buClr>
              <a:buFont typeface="Wingdings" pitchFamily="2" charset="2"/>
              <a:buNone/>
            </a:pPr>
            <a:r>
              <a:rPr lang="en-US" sz="1800" b="1" dirty="0" smtClean="0">
                <a:solidFill>
                  <a:schemeClr val="tx1"/>
                </a:solidFill>
              </a:rPr>
              <a:t>Change Management and capacity building is performed in the context of driving sustainable benefits and long-term impact</a:t>
            </a:r>
          </a:p>
        </p:txBody>
      </p:sp>
      <p:sp>
        <p:nvSpPr>
          <p:cNvPr id="23567" name="AutoShape 14"/>
          <p:cNvSpPr>
            <a:spLocks noChangeArrowheads="1"/>
          </p:cNvSpPr>
          <p:nvPr/>
        </p:nvSpPr>
        <p:spPr bwMode="auto">
          <a:xfrm>
            <a:off x="4149725" y="3092768"/>
            <a:ext cx="833438" cy="860425"/>
          </a:xfrm>
          <a:prstGeom prst="downArrow">
            <a:avLst>
              <a:gd name="adj1" fmla="val 50000"/>
              <a:gd name="adj2" fmla="val 25810"/>
            </a:avLst>
          </a:prstGeom>
          <a:solidFill>
            <a:schemeClr val="accent1"/>
          </a:solidFill>
          <a:ln w="28575" algn="ctr">
            <a:solidFill>
              <a:schemeClr val="tx1"/>
            </a:solidFill>
            <a:miter lim="800000"/>
            <a:headEnd/>
            <a:tailEnd/>
          </a:ln>
        </p:spPr>
        <p:txBody>
          <a:bodyPr lIns="0" tIns="0" rIns="0" bIns="0" anchor="ctr">
            <a:spAutoFit/>
          </a:bodyPr>
          <a:lstStyle/>
          <a:p>
            <a:endParaRPr lang="en-US"/>
          </a:p>
        </p:txBody>
      </p:sp>
      <p:grpSp>
        <p:nvGrpSpPr>
          <p:cNvPr id="2" name="Group 15"/>
          <p:cNvGrpSpPr>
            <a:grpSpLocks/>
          </p:cNvGrpSpPr>
          <p:nvPr/>
        </p:nvGrpSpPr>
        <p:grpSpPr bwMode="auto">
          <a:xfrm>
            <a:off x="1860550" y="2085340"/>
            <a:ext cx="5327650" cy="835025"/>
            <a:chOff x="562" y="2999"/>
            <a:chExt cx="4023" cy="736"/>
          </a:xfrm>
        </p:grpSpPr>
        <p:sp>
          <p:nvSpPr>
            <p:cNvPr id="23570" name="Rectangle 16"/>
            <p:cNvSpPr>
              <a:spLocks noChangeArrowheads="1"/>
            </p:cNvSpPr>
            <p:nvPr/>
          </p:nvSpPr>
          <p:spPr bwMode="auto">
            <a:xfrm>
              <a:off x="562" y="2999"/>
              <a:ext cx="2015" cy="368"/>
            </a:xfrm>
            <a:prstGeom prst="rect">
              <a:avLst/>
            </a:prstGeom>
            <a:solidFill>
              <a:srgbClr val="99CCFF"/>
            </a:solidFill>
            <a:ln w="28575">
              <a:noFill/>
              <a:miter lim="800000"/>
              <a:headEnd/>
              <a:tailEnd/>
            </a:ln>
          </p:spPr>
          <p:txBody>
            <a:bodyPr wrap="none" lIns="0" tIns="0" rIns="0" bIns="0" anchor="ctr"/>
            <a:lstStyle/>
            <a:p>
              <a:pPr algn="ctr" eaLnBrk="0" hangingPunct="0"/>
              <a:r>
                <a:rPr lang="en-US" sz="1400" b="1" dirty="0" smtClean="0">
                  <a:solidFill>
                    <a:schemeClr val="tx1"/>
                  </a:solidFill>
                </a:rPr>
                <a:t>Change Enablement</a:t>
              </a:r>
              <a:endParaRPr lang="en-US" sz="1400" b="1" dirty="0">
                <a:solidFill>
                  <a:schemeClr val="tx1"/>
                </a:solidFill>
              </a:endParaRPr>
            </a:p>
          </p:txBody>
        </p:sp>
        <p:sp>
          <p:nvSpPr>
            <p:cNvPr id="23571" name="Rectangle 17"/>
            <p:cNvSpPr>
              <a:spLocks noChangeArrowheads="1"/>
            </p:cNvSpPr>
            <p:nvPr/>
          </p:nvSpPr>
          <p:spPr bwMode="auto">
            <a:xfrm>
              <a:off x="2570" y="3367"/>
              <a:ext cx="2015" cy="368"/>
            </a:xfrm>
            <a:prstGeom prst="rect">
              <a:avLst/>
            </a:prstGeom>
            <a:solidFill>
              <a:schemeClr val="tx1"/>
            </a:solidFill>
            <a:ln w="28575">
              <a:noFill/>
              <a:miter lim="800000"/>
              <a:headEnd/>
              <a:tailEnd/>
            </a:ln>
          </p:spPr>
          <p:txBody>
            <a:bodyPr wrap="none" lIns="0" tIns="0" rIns="0" bIns="0" anchor="ctr"/>
            <a:lstStyle/>
            <a:p>
              <a:pPr algn="ctr" eaLnBrk="0" hangingPunct="0"/>
              <a:r>
                <a:rPr lang="en-US" sz="1400" b="1">
                  <a:solidFill>
                    <a:srgbClr val="FFFFFF"/>
                  </a:solidFill>
                </a:rPr>
                <a:t>Workforce Effectiveness</a:t>
              </a:r>
            </a:p>
          </p:txBody>
        </p:sp>
        <p:sp>
          <p:nvSpPr>
            <p:cNvPr id="23572" name="Rectangle 18"/>
            <p:cNvSpPr>
              <a:spLocks noChangeArrowheads="1"/>
            </p:cNvSpPr>
            <p:nvPr/>
          </p:nvSpPr>
          <p:spPr bwMode="auto">
            <a:xfrm>
              <a:off x="2570" y="2999"/>
              <a:ext cx="2015" cy="368"/>
            </a:xfrm>
            <a:prstGeom prst="rect">
              <a:avLst/>
            </a:prstGeom>
            <a:solidFill>
              <a:srgbClr val="CCECFF"/>
            </a:solidFill>
            <a:ln w="28575">
              <a:noFill/>
              <a:miter lim="800000"/>
              <a:headEnd/>
              <a:tailEnd/>
            </a:ln>
          </p:spPr>
          <p:txBody>
            <a:bodyPr wrap="none" lIns="0" tIns="0" rIns="0" bIns="0" anchor="ctr"/>
            <a:lstStyle/>
            <a:p>
              <a:pPr algn="ctr" eaLnBrk="0" hangingPunct="0"/>
              <a:r>
                <a:rPr lang="en-US" sz="1400" b="1">
                  <a:solidFill>
                    <a:schemeClr val="tx1"/>
                  </a:solidFill>
                </a:rPr>
                <a:t>Program Management</a:t>
              </a:r>
            </a:p>
          </p:txBody>
        </p:sp>
        <p:sp>
          <p:nvSpPr>
            <p:cNvPr id="23573" name="Rectangle 19"/>
            <p:cNvSpPr>
              <a:spLocks noChangeArrowheads="1"/>
            </p:cNvSpPr>
            <p:nvPr/>
          </p:nvSpPr>
          <p:spPr bwMode="auto">
            <a:xfrm>
              <a:off x="562" y="3366"/>
              <a:ext cx="2015" cy="369"/>
            </a:xfrm>
            <a:prstGeom prst="rect">
              <a:avLst/>
            </a:prstGeom>
            <a:solidFill>
              <a:srgbClr val="00A2E1"/>
            </a:solidFill>
            <a:ln w="28575">
              <a:noFill/>
              <a:miter lim="800000"/>
              <a:headEnd/>
              <a:tailEnd/>
            </a:ln>
          </p:spPr>
          <p:txBody>
            <a:bodyPr wrap="square" lIns="0" tIns="0" rIns="0" bIns="0" anchor="ctr"/>
            <a:lstStyle/>
            <a:p>
              <a:pPr algn="ctr" eaLnBrk="0" hangingPunct="0"/>
              <a:r>
                <a:rPr lang="en-US" sz="1400" b="1" dirty="0">
                  <a:solidFill>
                    <a:srgbClr val="FFFFFF"/>
                  </a:solidFill>
                </a:rPr>
                <a:t>Knowledge and </a:t>
              </a:r>
              <a:r>
                <a:rPr lang="en-US" sz="1400" b="1" dirty="0" smtClean="0">
                  <a:solidFill>
                    <a:srgbClr val="FFFFFF"/>
                  </a:solidFill>
                </a:rPr>
                <a:t>Skill Development</a:t>
              </a:r>
              <a:endParaRPr lang="en-US" sz="1400" b="1" dirty="0">
                <a:solidFill>
                  <a:srgbClr val="CC0000"/>
                </a:solidFill>
              </a:endParaRPr>
            </a:p>
          </p:txBody>
        </p:sp>
      </p:grpSp>
    </p:spTree>
    <p:extLst>
      <p:ext uri="{BB962C8B-B14F-4D97-AF65-F5344CB8AC3E}">
        <p14:creationId xmlns="" xmlns:p14="http://schemas.microsoft.com/office/powerpoint/2010/main" val="113338755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9" name="Line 2"/>
          <p:cNvSpPr>
            <a:spLocks noChangeShapeType="1"/>
          </p:cNvSpPr>
          <p:nvPr/>
        </p:nvSpPr>
        <p:spPr bwMode="auto">
          <a:xfrm>
            <a:off x="7275513" y="3106723"/>
            <a:ext cx="468312" cy="0"/>
          </a:xfrm>
          <a:prstGeom prst="line">
            <a:avLst/>
          </a:prstGeom>
          <a:noFill/>
          <a:ln w="38100">
            <a:solidFill>
              <a:schemeClr val="accent2"/>
            </a:solidFill>
            <a:round/>
            <a:headEnd/>
            <a:tailEnd/>
          </a:ln>
        </p:spPr>
        <p:txBody>
          <a:bodyPr lIns="63500" tIns="0" rIns="0" bIns="0"/>
          <a:lstStyle/>
          <a:p>
            <a:endParaRPr lang="en-US"/>
          </a:p>
        </p:txBody>
      </p:sp>
      <p:sp>
        <p:nvSpPr>
          <p:cNvPr id="24580" name="Line 3"/>
          <p:cNvSpPr>
            <a:spLocks noChangeShapeType="1"/>
          </p:cNvSpPr>
          <p:nvPr/>
        </p:nvSpPr>
        <p:spPr bwMode="auto">
          <a:xfrm>
            <a:off x="7275513" y="3468673"/>
            <a:ext cx="468312" cy="0"/>
          </a:xfrm>
          <a:prstGeom prst="line">
            <a:avLst/>
          </a:prstGeom>
          <a:noFill/>
          <a:ln w="38100">
            <a:solidFill>
              <a:schemeClr val="accent2"/>
            </a:solidFill>
            <a:round/>
            <a:headEnd/>
            <a:tailEnd/>
          </a:ln>
        </p:spPr>
        <p:txBody>
          <a:bodyPr lIns="63500" tIns="0" rIns="0" bIns="0"/>
          <a:lstStyle/>
          <a:p>
            <a:endParaRPr lang="en-US"/>
          </a:p>
        </p:txBody>
      </p:sp>
      <p:sp>
        <p:nvSpPr>
          <p:cNvPr id="24581" name="Line 4"/>
          <p:cNvSpPr>
            <a:spLocks noChangeShapeType="1"/>
          </p:cNvSpPr>
          <p:nvPr/>
        </p:nvSpPr>
        <p:spPr bwMode="auto">
          <a:xfrm>
            <a:off x="7275513" y="2363773"/>
            <a:ext cx="468312" cy="0"/>
          </a:xfrm>
          <a:prstGeom prst="line">
            <a:avLst/>
          </a:prstGeom>
          <a:noFill/>
          <a:ln w="38100">
            <a:solidFill>
              <a:schemeClr val="folHlink"/>
            </a:solidFill>
            <a:round/>
            <a:headEnd/>
            <a:tailEnd/>
          </a:ln>
        </p:spPr>
        <p:txBody>
          <a:bodyPr lIns="63500" tIns="0" rIns="0" bIns="0"/>
          <a:lstStyle/>
          <a:p>
            <a:endParaRPr lang="en-US"/>
          </a:p>
        </p:txBody>
      </p:sp>
      <p:sp>
        <p:nvSpPr>
          <p:cNvPr id="24582" name="Line 5"/>
          <p:cNvSpPr>
            <a:spLocks noChangeShapeType="1"/>
          </p:cNvSpPr>
          <p:nvPr/>
        </p:nvSpPr>
        <p:spPr bwMode="auto">
          <a:xfrm>
            <a:off x="7275513" y="2735248"/>
            <a:ext cx="468312" cy="0"/>
          </a:xfrm>
          <a:prstGeom prst="line">
            <a:avLst/>
          </a:prstGeom>
          <a:noFill/>
          <a:ln w="38100">
            <a:solidFill>
              <a:schemeClr val="folHlink"/>
            </a:solidFill>
            <a:round/>
            <a:headEnd/>
            <a:tailEnd/>
          </a:ln>
        </p:spPr>
        <p:txBody>
          <a:bodyPr lIns="63500" tIns="0" rIns="0" bIns="0"/>
          <a:lstStyle/>
          <a:p>
            <a:endParaRPr lang="en-US"/>
          </a:p>
        </p:txBody>
      </p:sp>
      <p:sp>
        <p:nvSpPr>
          <p:cNvPr id="24583" name="Line 6"/>
          <p:cNvSpPr>
            <a:spLocks noChangeShapeType="1"/>
          </p:cNvSpPr>
          <p:nvPr/>
        </p:nvSpPr>
        <p:spPr bwMode="auto">
          <a:xfrm>
            <a:off x="7275513" y="1982773"/>
            <a:ext cx="468312" cy="0"/>
          </a:xfrm>
          <a:prstGeom prst="line">
            <a:avLst/>
          </a:prstGeom>
          <a:noFill/>
          <a:ln w="38100">
            <a:solidFill>
              <a:schemeClr val="folHlink"/>
            </a:solidFill>
            <a:round/>
            <a:headEnd/>
            <a:tailEnd/>
          </a:ln>
        </p:spPr>
        <p:txBody>
          <a:bodyPr lIns="63500" tIns="0" rIns="0" bIns="0"/>
          <a:lstStyle/>
          <a:p>
            <a:endParaRPr lang="en-US"/>
          </a:p>
        </p:txBody>
      </p:sp>
      <p:sp>
        <p:nvSpPr>
          <p:cNvPr id="24584" name="Rectangle 7"/>
          <p:cNvSpPr>
            <a:spLocks noGrp="1" noChangeArrowheads="1"/>
          </p:cNvSpPr>
          <p:nvPr>
            <p:ph type="title"/>
          </p:nvPr>
        </p:nvSpPr>
        <p:spPr>
          <a:xfrm>
            <a:off x="160338" y="0"/>
            <a:ext cx="8805862" cy="1295400"/>
          </a:xfrm>
        </p:spPr>
        <p:txBody>
          <a:bodyPr>
            <a:noAutofit/>
          </a:bodyPr>
          <a:lstStyle/>
          <a:p>
            <a:r>
              <a:rPr lang="en-GB" sz="3600" b="1" dirty="0" smtClean="0">
                <a:solidFill>
                  <a:srgbClr val="C00000"/>
                </a:solidFill>
              </a:rPr>
              <a:t>Successful outcomes are driven by timely and proactive change management</a:t>
            </a:r>
          </a:p>
        </p:txBody>
      </p:sp>
      <p:sp>
        <p:nvSpPr>
          <p:cNvPr id="24585" name="Text Box 8"/>
          <p:cNvSpPr txBox="1">
            <a:spLocks noChangeArrowheads="1"/>
          </p:cNvSpPr>
          <p:nvPr/>
        </p:nvSpPr>
        <p:spPr bwMode="auto">
          <a:xfrm>
            <a:off x="141288" y="1219200"/>
            <a:ext cx="7564700" cy="523220"/>
          </a:xfrm>
          <a:prstGeom prst="rect">
            <a:avLst/>
          </a:prstGeom>
          <a:noFill/>
          <a:ln w="9525">
            <a:noFill/>
            <a:miter lim="800000"/>
            <a:headEnd/>
            <a:tailEnd/>
          </a:ln>
        </p:spPr>
        <p:txBody>
          <a:bodyPr wrap="square">
            <a:spAutoFit/>
          </a:bodyPr>
          <a:lstStyle/>
          <a:p>
            <a:pPr marL="336550" indent="-336550">
              <a:spcBef>
                <a:spcPct val="0"/>
              </a:spcBef>
              <a:spcAft>
                <a:spcPct val="10000"/>
              </a:spcAft>
              <a:buClr>
                <a:srgbClr val="FF0000"/>
              </a:buClr>
              <a:buSzPct val="75000"/>
            </a:pPr>
            <a:r>
              <a:rPr lang="en-GB" sz="2400" b="1" dirty="0">
                <a:solidFill>
                  <a:schemeClr val="tx1">
                    <a:lumMod val="85000"/>
                    <a:lumOff val="15000"/>
                  </a:schemeClr>
                </a:solidFill>
                <a:latin typeface="+mj-lt"/>
                <a:ea typeface="+mj-ea"/>
                <a:cs typeface="+mj-cs"/>
              </a:rPr>
              <a:t>‘</a:t>
            </a:r>
            <a:r>
              <a:rPr lang="en-GB" sz="2800" b="1" dirty="0">
                <a:solidFill>
                  <a:srgbClr val="0070C0"/>
                </a:solidFill>
                <a:latin typeface="+mj-lt"/>
                <a:ea typeface="+mj-ea"/>
                <a:cs typeface="+mj-cs"/>
              </a:rPr>
              <a:t>An ounce of prevention is worth a pound of cure</a:t>
            </a:r>
            <a:r>
              <a:rPr lang="en-GB" sz="2400" b="1" dirty="0">
                <a:solidFill>
                  <a:schemeClr val="tx1">
                    <a:lumMod val="85000"/>
                    <a:lumOff val="15000"/>
                  </a:schemeClr>
                </a:solidFill>
                <a:latin typeface="+mj-lt"/>
                <a:ea typeface="+mj-ea"/>
                <a:cs typeface="+mj-cs"/>
              </a:rPr>
              <a:t>’</a:t>
            </a:r>
          </a:p>
        </p:txBody>
      </p:sp>
      <p:sp>
        <p:nvSpPr>
          <p:cNvPr id="24586" name="Rectangle 9"/>
          <p:cNvSpPr>
            <a:spLocks noChangeArrowheads="1"/>
          </p:cNvSpPr>
          <p:nvPr/>
        </p:nvSpPr>
        <p:spPr bwMode="auto">
          <a:xfrm>
            <a:off x="228600" y="1295400"/>
            <a:ext cx="7729538" cy="5097462"/>
          </a:xfrm>
          <a:prstGeom prst="rect">
            <a:avLst/>
          </a:prstGeom>
          <a:noFill/>
          <a:ln w="12700">
            <a:noFill/>
            <a:miter lim="800000"/>
            <a:headEnd/>
            <a:tailEnd/>
          </a:ln>
        </p:spPr>
        <p:txBody>
          <a:bodyPr wrap="none" anchor="ctr"/>
          <a:lstStyle/>
          <a:p>
            <a:endParaRPr lang="en-US"/>
          </a:p>
        </p:txBody>
      </p:sp>
      <p:sp>
        <p:nvSpPr>
          <p:cNvPr id="24587" name="Rectangle 10"/>
          <p:cNvSpPr>
            <a:spLocks noChangeArrowheads="1"/>
          </p:cNvSpPr>
          <p:nvPr/>
        </p:nvSpPr>
        <p:spPr bwMode="auto">
          <a:xfrm>
            <a:off x="501650" y="1403350"/>
            <a:ext cx="7405688" cy="301625"/>
          </a:xfrm>
          <a:prstGeom prst="rect">
            <a:avLst/>
          </a:prstGeom>
          <a:noFill/>
          <a:ln w="9525">
            <a:noFill/>
            <a:miter lim="800000"/>
            <a:headEnd/>
            <a:tailEnd/>
          </a:ln>
        </p:spPr>
        <p:txBody>
          <a:bodyPr lIns="90488" tIns="44450" rIns="90488" bIns="44450">
            <a:spAutoFit/>
          </a:bodyPr>
          <a:lstStyle/>
          <a:p>
            <a:pPr algn="ctr" eaLnBrk="0" hangingPunct="0"/>
            <a:endParaRPr lang="en-IE" sz="1400" b="1">
              <a:solidFill>
                <a:srgbClr val="000000"/>
              </a:solidFill>
            </a:endParaRPr>
          </a:p>
        </p:txBody>
      </p:sp>
      <p:sp>
        <p:nvSpPr>
          <p:cNvPr id="24588" name="Rectangle 11"/>
          <p:cNvSpPr>
            <a:spLocks noChangeArrowheads="1"/>
          </p:cNvSpPr>
          <p:nvPr/>
        </p:nvSpPr>
        <p:spPr bwMode="auto">
          <a:xfrm>
            <a:off x="542925" y="1443038"/>
            <a:ext cx="7729538" cy="5097462"/>
          </a:xfrm>
          <a:prstGeom prst="rect">
            <a:avLst/>
          </a:prstGeom>
          <a:noFill/>
          <a:ln w="12700">
            <a:noFill/>
            <a:miter lim="800000"/>
            <a:headEnd/>
            <a:tailEnd/>
          </a:ln>
        </p:spPr>
        <p:txBody>
          <a:bodyPr wrap="none" anchor="ctr"/>
          <a:lstStyle/>
          <a:p>
            <a:endParaRPr lang="en-US"/>
          </a:p>
        </p:txBody>
      </p:sp>
      <p:sp>
        <p:nvSpPr>
          <p:cNvPr id="24589" name="Rectangle 12"/>
          <p:cNvSpPr>
            <a:spLocks noChangeArrowheads="1"/>
          </p:cNvSpPr>
          <p:nvPr/>
        </p:nvSpPr>
        <p:spPr bwMode="auto">
          <a:xfrm>
            <a:off x="730250" y="1328738"/>
            <a:ext cx="7405688" cy="301625"/>
          </a:xfrm>
          <a:prstGeom prst="rect">
            <a:avLst/>
          </a:prstGeom>
          <a:noFill/>
          <a:ln w="9525">
            <a:noFill/>
            <a:miter lim="800000"/>
            <a:headEnd/>
            <a:tailEnd/>
          </a:ln>
        </p:spPr>
        <p:txBody>
          <a:bodyPr lIns="90488" tIns="44450" rIns="90488" bIns="44450">
            <a:spAutoFit/>
          </a:bodyPr>
          <a:lstStyle/>
          <a:p>
            <a:pPr algn="ctr" eaLnBrk="0" hangingPunct="0"/>
            <a:endParaRPr lang="en-IE" sz="1400" b="1">
              <a:solidFill>
                <a:srgbClr val="000000"/>
              </a:solidFill>
            </a:endParaRPr>
          </a:p>
        </p:txBody>
      </p:sp>
      <p:sp>
        <p:nvSpPr>
          <p:cNvPr id="24590" name="Rectangle 13"/>
          <p:cNvSpPr>
            <a:spLocks noChangeArrowheads="1"/>
          </p:cNvSpPr>
          <p:nvPr/>
        </p:nvSpPr>
        <p:spPr bwMode="auto">
          <a:xfrm>
            <a:off x="5491163" y="3492486"/>
            <a:ext cx="6350" cy="17462"/>
          </a:xfrm>
          <a:prstGeom prst="rect">
            <a:avLst/>
          </a:prstGeom>
          <a:solidFill>
            <a:srgbClr val="FFFFFF"/>
          </a:solidFill>
          <a:ln w="44450">
            <a:noFill/>
            <a:miter lim="800000"/>
            <a:headEnd/>
            <a:tailEnd/>
          </a:ln>
        </p:spPr>
        <p:txBody>
          <a:bodyPr/>
          <a:lstStyle/>
          <a:p>
            <a:endParaRPr lang="en-US"/>
          </a:p>
        </p:txBody>
      </p:sp>
      <p:sp>
        <p:nvSpPr>
          <p:cNvPr id="24591" name="Freeform 14"/>
          <p:cNvSpPr>
            <a:spLocks/>
          </p:cNvSpPr>
          <p:nvPr/>
        </p:nvSpPr>
        <p:spPr bwMode="auto">
          <a:xfrm>
            <a:off x="5146675" y="2438386"/>
            <a:ext cx="38100" cy="49212"/>
          </a:xfrm>
          <a:custGeom>
            <a:avLst/>
            <a:gdLst>
              <a:gd name="T0" fmla="*/ 2147483647 w 15"/>
              <a:gd name="T1" fmla="*/ 2147483647 h 17"/>
              <a:gd name="T2" fmla="*/ 0 w 15"/>
              <a:gd name="T3" fmla="*/ 0 h 17"/>
              <a:gd name="T4" fmla="*/ 2147483647 w 15"/>
              <a:gd name="T5" fmla="*/ 2147483647 h 17"/>
              <a:gd name="T6" fmla="*/ 2147483647 w 15"/>
              <a:gd name="T7" fmla="*/ 2147483647 h 17"/>
              <a:gd name="T8" fmla="*/ 0 60000 65536"/>
              <a:gd name="T9" fmla="*/ 0 60000 65536"/>
              <a:gd name="T10" fmla="*/ 0 60000 65536"/>
              <a:gd name="T11" fmla="*/ 0 60000 65536"/>
              <a:gd name="T12" fmla="*/ 0 w 15"/>
              <a:gd name="T13" fmla="*/ 0 h 17"/>
              <a:gd name="T14" fmla="*/ 15 w 15"/>
              <a:gd name="T15" fmla="*/ 17 h 17"/>
            </a:gdLst>
            <a:ahLst/>
            <a:cxnLst>
              <a:cxn ang="T8">
                <a:pos x="T0" y="T1"/>
              </a:cxn>
              <a:cxn ang="T9">
                <a:pos x="T2" y="T3"/>
              </a:cxn>
              <a:cxn ang="T10">
                <a:pos x="T4" y="T5"/>
              </a:cxn>
              <a:cxn ang="T11">
                <a:pos x="T6" y="T7"/>
              </a:cxn>
            </a:cxnLst>
            <a:rect l="T12" t="T13" r="T14" b="T15"/>
            <a:pathLst>
              <a:path w="15" h="17">
                <a:moveTo>
                  <a:pt x="11" y="16"/>
                </a:moveTo>
                <a:lnTo>
                  <a:pt x="0" y="0"/>
                </a:lnTo>
                <a:lnTo>
                  <a:pt x="14" y="15"/>
                </a:lnTo>
                <a:lnTo>
                  <a:pt x="11" y="16"/>
                </a:lnTo>
              </a:path>
            </a:pathLst>
          </a:custGeom>
          <a:solidFill>
            <a:srgbClr val="000000"/>
          </a:solidFill>
          <a:ln w="44450" cap="rnd">
            <a:noFill/>
            <a:round/>
            <a:headEnd type="none" w="sm" len="sm"/>
            <a:tailEnd type="none" w="sm" len="sm"/>
          </a:ln>
        </p:spPr>
        <p:txBody>
          <a:bodyPr/>
          <a:lstStyle/>
          <a:p>
            <a:endParaRPr lang="en-US"/>
          </a:p>
        </p:txBody>
      </p:sp>
      <p:sp>
        <p:nvSpPr>
          <p:cNvPr id="24592" name="Rectangle 15"/>
          <p:cNvSpPr>
            <a:spLocks noChangeArrowheads="1"/>
          </p:cNvSpPr>
          <p:nvPr/>
        </p:nvSpPr>
        <p:spPr bwMode="auto">
          <a:xfrm>
            <a:off x="6065838" y="4541823"/>
            <a:ext cx="474662" cy="244475"/>
          </a:xfrm>
          <a:prstGeom prst="rect">
            <a:avLst/>
          </a:prstGeom>
          <a:noFill/>
          <a:ln w="44450">
            <a:noFill/>
            <a:miter lim="800000"/>
            <a:headEnd/>
            <a:tailEnd/>
          </a:ln>
        </p:spPr>
        <p:txBody>
          <a:bodyPr wrap="none" lIns="0" tIns="0" rIns="0" bIns="0">
            <a:spAutoFit/>
          </a:bodyPr>
          <a:lstStyle/>
          <a:p>
            <a:pPr eaLnBrk="0" hangingPunct="0"/>
            <a:r>
              <a:rPr lang="en-US" sz="1600" b="1">
                <a:solidFill>
                  <a:schemeClr val="tx1"/>
                </a:solidFill>
              </a:rPr>
              <a:t>Time</a:t>
            </a:r>
          </a:p>
        </p:txBody>
      </p:sp>
      <p:sp>
        <p:nvSpPr>
          <p:cNvPr id="24593" name="Line 16"/>
          <p:cNvSpPr>
            <a:spLocks noChangeShapeType="1"/>
          </p:cNvSpPr>
          <p:nvPr/>
        </p:nvSpPr>
        <p:spPr bwMode="auto">
          <a:xfrm>
            <a:off x="969963" y="4568825"/>
            <a:ext cx="5435600" cy="3175"/>
          </a:xfrm>
          <a:prstGeom prst="line">
            <a:avLst/>
          </a:prstGeom>
          <a:noFill/>
          <a:ln w="44450" cap="rnd">
            <a:solidFill>
              <a:schemeClr val="accent2"/>
            </a:solidFill>
            <a:round/>
            <a:headEnd type="none" w="sm" len="sm"/>
            <a:tailEnd type="none" w="sm" len="sm"/>
          </a:ln>
        </p:spPr>
        <p:txBody>
          <a:bodyPr/>
          <a:lstStyle/>
          <a:p>
            <a:endParaRPr lang="en-US"/>
          </a:p>
        </p:txBody>
      </p:sp>
      <p:sp>
        <p:nvSpPr>
          <p:cNvPr id="24594" name="Text Box 17"/>
          <p:cNvSpPr txBox="1">
            <a:spLocks noChangeArrowheads="1"/>
          </p:cNvSpPr>
          <p:nvPr/>
        </p:nvSpPr>
        <p:spPr bwMode="auto">
          <a:xfrm rot="-5400000">
            <a:off x="-191293" y="4136217"/>
            <a:ext cx="1727200" cy="331787"/>
          </a:xfrm>
          <a:prstGeom prst="rect">
            <a:avLst/>
          </a:prstGeom>
          <a:noFill/>
          <a:ln w="44450">
            <a:noFill/>
            <a:miter lim="800000"/>
            <a:headEnd/>
            <a:tailEnd/>
          </a:ln>
        </p:spPr>
        <p:txBody>
          <a:bodyPr/>
          <a:lstStyle/>
          <a:p>
            <a:pPr eaLnBrk="0" hangingPunct="0"/>
            <a:r>
              <a:rPr lang="en-US" b="1">
                <a:solidFill>
                  <a:schemeClr val="tx1"/>
                </a:solidFill>
              </a:rPr>
              <a:t>Performance</a:t>
            </a:r>
          </a:p>
        </p:txBody>
      </p:sp>
      <p:sp>
        <p:nvSpPr>
          <p:cNvPr id="24595" name="Text Box 18"/>
          <p:cNvSpPr txBox="1">
            <a:spLocks noChangeArrowheads="1"/>
          </p:cNvSpPr>
          <p:nvPr/>
        </p:nvSpPr>
        <p:spPr bwMode="auto">
          <a:xfrm>
            <a:off x="163513" y="2031986"/>
            <a:ext cx="2128837" cy="427037"/>
          </a:xfrm>
          <a:prstGeom prst="rect">
            <a:avLst/>
          </a:prstGeom>
          <a:noFill/>
          <a:ln w="44450">
            <a:noFill/>
            <a:miter lim="800000"/>
            <a:headEnd/>
            <a:tailEnd/>
          </a:ln>
        </p:spPr>
        <p:txBody>
          <a:bodyPr>
            <a:spAutoFit/>
          </a:bodyPr>
          <a:lstStyle/>
          <a:p>
            <a:pPr eaLnBrk="0" hangingPunct="0"/>
            <a:r>
              <a:rPr lang="en-US" sz="2200" b="1" dirty="0">
                <a:solidFill>
                  <a:schemeClr val="tx1"/>
                </a:solidFill>
              </a:rPr>
              <a:t>Change Curve:</a:t>
            </a:r>
            <a:endParaRPr lang="en-US" sz="2400" b="1" dirty="0">
              <a:solidFill>
                <a:schemeClr val="tx1"/>
              </a:solidFill>
              <a:latin typeface="Times New Roman" pitchFamily="18" charset="0"/>
            </a:endParaRPr>
          </a:p>
        </p:txBody>
      </p:sp>
      <p:sp>
        <p:nvSpPr>
          <p:cNvPr id="24596" name="Rectangle 19"/>
          <p:cNvSpPr>
            <a:spLocks noChangeArrowheads="1"/>
          </p:cNvSpPr>
          <p:nvPr/>
        </p:nvSpPr>
        <p:spPr bwMode="auto">
          <a:xfrm>
            <a:off x="7256463" y="4818048"/>
            <a:ext cx="1752600" cy="646331"/>
          </a:xfrm>
          <a:prstGeom prst="rect">
            <a:avLst/>
          </a:prstGeom>
          <a:noFill/>
          <a:ln w="9525">
            <a:noFill/>
            <a:miter lim="800000"/>
            <a:headEnd/>
            <a:tailEnd/>
          </a:ln>
        </p:spPr>
        <p:txBody>
          <a:bodyPr>
            <a:spAutoFit/>
          </a:bodyPr>
          <a:lstStyle/>
          <a:p>
            <a:pPr>
              <a:spcAft>
                <a:spcPct val="10000"/>
              </a:spcAft>
              <a:buClr>
                <a:srgbClr val="FF0000"/>
              </a:buClr>
              <a:buSzPct val="75000"/>
              <a:buFont typeface="Wingdings" pitchFamily="2" charset="2"/>
              <a:buNone/>
            </a:pPr>
            <a:r>
              <a:rPr lang="en-US" sz="1200" dirty="0">
                <a:solidFill>
                  <a:schemeClr val="tx1"/>
                </a:solidFill>
              </a:rPr>
              <a:t>ODR, Essentials of Change Management, 1999</a:t>
            </a:r>
            <a:endParaRPr lang="en-GB" sz="1200" dirty="0">
              <a:solidFill>
                <a:schemeClr val="tx1"/>
              </a:solidFill>
            </a:endParaRPr>
          </a:p>
        </p:txBody>
      </p:sp>
      <p:grpSp>
        <p:nvGrpSpPr>
          <p:cNvPr id="2" name="Group 20"/>
          <p:cNvGrpSpPr>
            <a:grpSpLocks/>
          </p:cNvGrpSpPr>
          <p:nvPr/>
        </p:nvGrpSpPr>
        <p:grpSpPr bwMode="auto">
          <a:xfrm>
            <a:off x="962025" y="2068498"/>
            <a:ext cx="5551488" cy="3203575"/>
            <a:chOff x="1077" y="1117"/>
            <a:chExt cx="3497" cy="2018"/>
          </a:xfrm>
        </p:grpSpPr>
        <p:sp>
          <p:nvSpPr>
            <p:cNvPr id="24620" name="Line 21"/>
            <p:cNvSpPr>
              <a:spLocks noChangeShapeType="1"/>
            </p:cNvSpPr>
            <p:nvPr/>
          </p:nvSpPr>
          <p:spPr bwMode="auto">
            <a:xfrm>
              <a:off x="1077" y="2645"/>
              <a:ext cx="4" cy="1"/>
            </a:xfrm>
            <a:prstGeom prst="line">
              <a:avLst/>
            </a:prstGeom>
            <a:noFill/>
            <a:ln w="44450">
              <a:noFill/>
              <a:round/>
              <a:headEnd type="none" w="sm" len="sm"/>
              <a:tailEnd type="none" w="sm" len="sm"/>
            </a:ln>
          </p:spPr>
          <p:txBody>
            <a:bodyPr wrap="none" anchor="ctr"/>
            <a:lstStyle/>
            <a:p>
              <a:endParaRPr lang="en-US"/>
            </a:p>
          </p:txBody>
        </p:sp>
        <p:sp>
          <p:nvSpPr>
            <p:cNvPr id="24621" name="Freeform 22"/>
            <p:cNvSpPr>
              <a:spLocks/>
            </p:cNvSpPr>
            <p:nvPr/>
          </p:nvSpPr>
          <p:spPr bwMode="auto">
            <a:xfrm>
              <a:off x="1559" y="2334"/>
              <a:ext cx="102" cy="38"/>
            </a:xfrm>
            <a:custGeom>
              <a:avLst/>
              <a:gdLst>
                <a:gd name="T0" fmla="*/ 403 w 64"/>
                <a:gd name="T1" fmla="*/ 197 h 21"/>
                <a:gd name="T2" fmla="*/ 403 w 64"/>
                <a:gd name="T3" fmla="*/ 0 h 21"/>
                <a:gd name="T4" fmla="*/ 0 w 64"/>
                <a:gd name="T5" fmla="*/ 29 h 21"/>
                <a:gd name="T6" fmla="*/ 8 w 64"/>
                <a:gd name="T7" fmla="*/ 214 h 21"/>
                <a:gd name="T8" fmla="*/ 403 w 64"/>
                <a:gd name="T9" fmla="*/ 197 h 21"/>
                <a:gd name="T10" fmla="*/ 0 60000 65536"/>
                <a:gd name="T11" fmla="*/ 0 60000 65536"/>
                <a:gd name="T12" fmla="*/ 0 60000 65536"/>
                <a:gd name="T13" fmla="*/ 0 60000 65536"/>
                <a:gd name="T14" fmla="*/ 0 60000 65536"/>
                <a:gd name="T15" fmla="*/ 0 w 64"/>
                <a:gd name="T16" fmla="*/ 0 h 21"/>
                <a:gd name="T17" fmla="*/ 64 w 64"/>
                <a:gd name="T18" fmla="*/ 21 h 21"/>
              </a:gdLst>
              <a:ahLst/>
              <a:cxnLst>
                <a:cxn ang="T10">
                  <a:pos x="T0" y="T1"/>
                </a:cxn>
                <a:cxn ang="T11">
                  <a:pos x="T2" y="T3"/>
                </a:cxn>
                <a:cxn ang="T12">
                  <a:pos x="T4" y="T5"/>
                </a:cxn>
                <a:cxn ang="T13">
                  <a:pos x="T6" y="T7"/>
                </a:cxn>
                <a:cxn ang="T14">
                  <a:pos x="T8" y="T9"/>
                </a:cxn>
              </a:cxnLst>
              <a:rect l="T15" t="T16" r="T17" b="T18"/>
              <a:pathLst>
                <a:path w="64" h="21">
                  <a:moveTo>
                    <a:pt x="63" y="18"/>
                  </a:moveTo>
                  <a:lnTo>
                    <a:pt x="63" y="0"/>
                  </a:lnTo>
                  <a:lnTo>
                    <a:pt x="0" y="3"/>
                  </a:lnTo>
                  <a:lnTo>
                    <a:pt x="1" y="20"/>
                  </a:lnTo>
                  <a:lnTo>
                    <a:pt x="63" y="18"/>
                  </a:lnTo>
                </a:path>
              </a:pathLst>
            </a:custGeom>
            <a:solidFill>
              <a:srgbClr val="000000"/>
            </a:solidFill>
            <a:ln w="44450" cap="rnd">
              <a:noFill/>
              <a:round/>
              <a:headEnd type="none" w="sm" len="sm"/>
              <a:tailEnd type="none" w="sm" len="sm"/>
            </a:ln>
          </p:spPr>
          <p:txBody>
            <a:bodyPr/>
            <a:lstStyle/>
            <a:p>
              <a:endParaRPr lang="en-US"/>
            </a:p>
          </p:txBody>
        </p:sp>
        <p:grpSp>
          <p:nvGrpSpPr>
            <p:cNvPr id="3" name="Group 23"/>
            <p:cNvGrpSpPr>
              <a:grpSpLocks/>
            </p:cNvGrpSpPr>
            <p:nvPr/>
          </p:nvGrpSpPr>
          <p:grpSpPr bwMode="auto">
            <a:xfrm>
              <a:off x="1339" y="2340"/>
              <a:ext cx="238" cy="78"/>
              <a:chOff x="1339" y="2340"/>
              <a:chExt cx="238" cy="78"/>
            </a:xfrm>
          </p:grpSpPr>
          <p:sp>
            <p:nvSpPr>
              <p:cNvPr id="24692" name="Freeform 24"/>
              <p:cNvSpPr>
                <a:spLocks/>
              </p:cNvSpPr>
              <p:nvPr/>
            </p:nvSpPr>
            <p:spPr bwMode="auto">
              <a:xfrm>
                <a:off x="1559" y="2340"/>
                <a:ext cx="18" cy="32"/>
              </a:xfrm>
              <a:custGeom>
                <a:avLst/>
                <a:gdLst>
                  <a:gd name="T0" fmla="*/ 34 w 11"/>
                  <a:gd name="T1" fmla="*/ 167 h 18"/>
                  <a:gd name="T2" fmla="*/ 0 w 11"/>
                  <a:gd name="T3" fmla="*/ 0 h 18"/>
                  <a:gd name="T4" fmla="*/ 70 w 11"/>
                  <a:gd name="T5" fmla="*/ 167 h 18"/>
                  <a:gd name="T6" fmla="*/ 34 w 11"/>
                  <a:gd name="T7" fmla="*/ 167 h 18"/>
                  <a:gd name="T8" fmla="*/ 0 60000 65536"/>
                  <a:gd name="T9" fmla="*/ 0 60000 65536"/>
                  <a:gd name="T10" fmla="*/ 0 60000 65536"/>
                  <a:gd name="T11" fmla="*/ 0 60000 65536"/>
                  <a:gd name="T12" fmla="*/ 0 w 11"/>
                  <a:gd name="T13" fmla="*/ 0 h 18"/>
                  <a:gd name="T14" fmla="*/ 11 w 11"/>
                  <a:gd name="T15" fmla="*/ 18 h 18"/>
                </a:gdLst>
                <a:ahLst/>
                <a:cxnLst>
                  <a:cxn ang="T8">
                    <a:pos x="T0" y="T1"/>
                  </a:cxn>
                  <a:cxn ang="T9">
                    <a:pos x="T2" y="T3"/>
                  </a:cxn>
                  <a:cxn ang="T10">
                    <a:pos x="T4" y="T5"/>
                  </a:cxn>
                  <a:cxn ang="T11">
                    <a:pos x="T6" y="T7"/>
                  </a:cxn>
                </a:cxnLst>
                <a:rect l="T12" t="T13" r="T14" b="T15"/>
                <a:pathLst>
                  <a:path w="11" h="18">
                    <a:moveTo>
                      <a:pt x="5" y="17"/>
                    </a:moveTo>
                    <a:lnTo>
                      <a:pt x="0" y="0"/>
                    </a:lnTo>
                    <a:lnTo>
                      <a:pt x="10" y="17"/>
                    </a:lnTo>
                    <a:lnTo>
                      <a:pt x="5" y="17"/>
                    </a:lnTo>
                  </a:path>
                </a:pathLst>
              </a:custGeom>
              <a:solidFill>
                <a:srgbClr val="000000"/>
              </a:solidFill>
              <a:ln w="44450" cap="rnd">
                <a:noFill/>
                <a:round/>
                <a:headEnd type="none" w="sm" len="sm"/>
                <a:tailEnd type="none" w="sm" len="sm"/>
              </a:ln>
            </p:spPr>
            <p:txBody>
              <a:bodyPr/>
              <a:lstStyle/>
              <a:p>
                <a:endParaRPr lang="en-US"/>
              </a:p>
            </p:txBody>
          </p:sp>
          <p:sp>
            <p:nvSpPr>
              <p:cNvPr id="24693" name="Freeform 25"/>
              <p:cNvSpPr>
                <a:spLocks/>
              </p:cNvSpPr>
              <p:nvPr/>
            </p:nvSpPr>
            <p:spPr bwMode="auto">
              <a:xfrm>
                <a:off x="1551" y="2340"/>
                <a:ext cx="24" cy="34"/>
              </a:xfrm>
              <a:custGeom>
                <a:avLst/>
                <a:gdLst>
                  <a:gd name="T0" fmla="*/ 90 w 15"/>
                  <a:gd name="T1" fmla="*/ 183 h 19"/>
                  <a:gd name="T2" fmla="*/ 67 w 15"/>
                  <a:gd name="T3" fmla="*/ 0 h 19"/>
                  <a:gd name="T4" fmla="*/ 0 w 15"/>
                  <a:gd name="T5" fmla="*/ 0 h 19"/>
                  <a:gd name="T6" fmla="*/ 26 w 15"/>
                  <a:gd name="T7" fmla="*/ 183 h 19"/>
                  <a:gd name="T8" fmla="*/ 90 w 15"/>
                  <a:gd name="T9" fmla="*/ 183 h 19"/>
                  <a:gd name="T10" fmla="*/ 0 60000 65536"/>
                  <a:gd name="T11" fmla="*/ 0 60000 65536"/>
                  <a:gd name="T12" fmla="*/ 0 60000 65536"/>
                  <a:gd name="T13" fmla="*/ 0 60000 65536"/>
                  <a:gd name="T14" fmla="*/ 0 60000 65536"/>
                  <a:gd name="T15" fmla="*/ 0 w 15"/>
                  <a:gd name="T16" fmla="*/ 0 h 19"/>
                  <a:gd name="T17" fmla="*/ 15 w 15"/>
                  <a:gd name="T18" fmla="*/ 19 h 19"/>
                </a:gdLst>
                <a:ahLst/>
                <a:cxnLst>
                  <a:cxn ang="T10">
                    <a:pos x="T0" y="T1"/>
                  </a:cxn>
                  <a:cxn ang="T11">
                    <a:pos x="T2" y="T3"/>
                  </a:cxn>
                  <a:cxn ang="T12">
                    <a:pos x="T4" y="T5"/>
                  </a:cxn>
                  <a:cxn ang="T13">
                    <a:pos x="T6" y="T7"/>
                  </a:cxn>
                  <a:cxn ang="T14">
                    <a:pos x="T8" y="T9"/>
                  </a:cxn>
                </a:cxnLst>
                <a:rect l="T15" t="T16" r="T17" b="T18"/>
                <a:pathLst>
                  <a:path w="15" h="19">
                    <a:moveTo>
                      <a:pt x="14" y="18"/>
                    </a:moveTo>
                    <a:lnTo>
                      <a:pt x="10" y="0"/>
                    </a:lnTo>
                    <a:lnTo>
                      <a:pt x="0" y="0"/>
                    </a:lnTo>
                    <a:lnTo>
                      <a:pt x="4" y="18"/>
                    </a:lnTo>
                    <a:lnTo>
                      <a:pt x="14" y="18"/>
                    </a:lnTo>
                  </a:path>
                </a:pathLst>
              </a:custGeom>
              <a:solidFill>
                <a:srgbClr val="000000"/>
              </a:solidFill>
              <a:ln w="44450" cap="rnd">
                <a:noFill/>
                <a:round/>
                <a:headEnd type="none" w="sm" len="sm"/>
                <a:tailEnd type="none" w="sm" len="sm"/>
              </a:ln>
            </p:spPr>
            <p:txBody>
              <a:bodyPr/>
              <a:lstStyle/>
              <a:p>
                <a:endParaRPr lang="en-US"/>
              </a:p>
            </p:txBody>
          </p:sp>
          <p:sp>
            <p:nvSpPr>
              <p:cNvPr id="24694" name="Freeform 26"/>
              <p:cNvSpPr>
                <a:spLocks/>
              </p:cNvSpPr>
              <p:nvPr/>
            </p:nvSpPr>
            <p:spPr bwMode="auto">
              <a:xfrm>
                <a:off x="1369" y="2356"/>
                <a:ext cx="82" cy="51"/>
              </a:xfrm>
              <a:custGeom>
                <a:avLst/>
                <a:gdLst>
                  <a:gd name="T0" fmla="*/ 333 w 51"/>
                  <a:gd name="T1" fmla="*/ 186 h 28"/>
                  <a:gd name="T2" fmla="*/ 307 w 51"/>
                  <a:gd name="T3" fmla="*/ 0 h 28"/>
                  <a:gd name="T4" fmla="*/ 0 w 51"/>
                  <a:gd name="T5" fmla="*/ 109 h 28"/>
                  <a:gd name="T6" fmla="*/ 21 w 51"/>
                  <a:gd name="T7" fmla="*/ 295 h 28"/>
                  <a:gd name="T8" fmla="*/ 333 w 51"/>
                  <a:gd name="T9" fmla="*/ 186 h 28"/>
                  <a:gd name="T10" fmla="*/ 0 60000 65536"/>
                  <a:gd name="T11" fmla="*/ 0 60000 65536"/>
                  <a:gd name="T12" fmla="*/ 0 60000 65536"/>
                  <a:gd name="T13" fmla="*/ 0 60000 65536"/>
                  <a:gd name="T14" fmla="*/ 0 60000 65536"/>
                  <a:gd name="T15" fmla="*/ 0 w 51"/>
                  <a:gd name="T16" fmla="*/ 0 h 28"/>
                  <a:gd name="T17" fmla="*/ 51 w 51"/>
                  <a:gd name="T18" fmla="*/ 28 h 28"/>
                </a:gdLst>
                <a:ahLst/>
                <a:cxnLst>
                  <a:cxn ang="T10">
                    <a:pos x="T0" y="T1"/>
                  </a:cxn>
                  <a:cxn ang="T11">
                    <a:pos x="T2" y="T3"/>
                  </a:cxn>
                  <a:cxn ang="T12">
                    <a:pos x="T4" y="T5"/>
                  </a:cxn>
                  <a:cxn ang="T13">
                    <a:pos x="T6" y="T7"/>
                  </a:cxn>
                  <a:cxn ang="T14">
                    <a:pos x="T8" y="T9"/>
                  </a:cxn>
                </a:cxnLst>
                <a:rect l="T15" t="T16" r="T17" b="T18"/>
                <a:pathLst>
                  <a:path w="51" h="28">
                    <a:moveTo>
                      <a:pt x="50" y="17"/>
                    </a:moveTo>
                    <a:lnTo>
                      <a:pt x="46" y="0"/>
                    </a:lnTo>
                    <a:lnTo>
                      <a:pt x="0" y="10"/>
                    </a:lnTo>
                    <a:lnTo>
                      <a:pt x="3" y="27"/>
                    </a:lnTo>
                    <a:lnTo>
                      <a:pt x="50" y="17"/>
                    </a:lnTo>
                  </a:path>
                </a:pathLst>
              </a:custGeom>
              <a:solidFill>
                <a:srgbClr val="000000"/>
              </a:solidFill>
              <a:ln w="44450" cap="rnd">
                <a:noFill/>
                <a:round/>
                <a:headEnd type="none" w="sm" len="sm"/>
                <a:tailEnd type="none" w="sm" len="sm"/>
              </a:ln>
            </p:spPr>
            <p:txBody>
              <a:bodyPr/>
              <a:lstStyle/>
              <a:p>
                <a:endParaRPr lang="en-US"/>
              </a:p>
            </p:txBody>
          </p:sp>
          <p:sp>
            <p:nvSpPr>
              <p:cNvPr id="24695" name="Freeform 27"/>
              <p:cNvSpPr>
                <a:spLocks/>
              </p:cNvSpPr>
              <p:nvPr/>
            </p:nvSpPr>
            <p:spPr bwMode="auto">
              <a:xfrm>
                <a:off x="1369" y="2374"/>
                <a:ext cx="23" cy="33"/>
              </a:xfrm>
              <a:custGeom>
                <a:avLst/>
                <a:gdLst>
                  <a:gd name="T0" fmla="*/ 71 w 14"/>
                  <a:gd name="T1" fmla="*/ 191 h 18"/>
                  <a:gd name="T2" fmla="*/ 0 w 14"/>
                  <a:gd name="T3" fmla="*/ 0 h 18"/>
                  <a:gd name="T4" fmla="*/ 95 w 14"/>
                  <a:gd name="T5" fmla="*/ 191 h 18"/>
                  <a:gd name="T6" fmla="*/ 71 w 14"/>
                  <a:gd name="T7" fmla="*/ 191 h 18"/>
                  <a:gd name="T8" fmla="*/ 0 60000 65536"/>
                  <a:gd name="T9" fmla="*/ 0 60000 65536"/>
                  <a:gd name="T10" fmla="*/ 0 60000 65536"/>
                  <a:gd name="T11" fmla="*/ 0 60000 65536"/>
                  <a:gd name="T12" fmla="*/ 0 w 14"/>
                  <a:gd name="T13" fmla="*/ 0 h 18"/>
                  <a:gd name="T14" fmla="*/ 14 w 14"/>
                  <a:gd name="T15" fmla="*/ 18 h 18"/>
                </a:gdLst>
                <a:ahLst/>
                <a:cxnLst>
                  <a:cxn ang="T8">
                    <a:pos x="T0" y="T1"/>
                  </a:cxn>
                  <a:cxn ang="T9">
                    <a:pos x="T2" y="T3"/>
                  </a:cxn>
                  <a:cxn ang="T10">
                    <a:pos x="T4" y="T5"/>
                  </a:cxn>
                  <a:cxn ang="T11">
                    <a:pos x="T6" y="T7"/>
                  </a:cxn>
                </a:cxnLst>
                <a:rect l="T12" t="T13" r="T14" b="T15"/>
                <a:pathLst>
                  <a:path w="14" h="18">
                    <a:moveTo>
                      <a:pt x="10" y="17"/>
                    </a:moveTo>
                    <a:lnTo>
                      <a:pt x="0" y="0"/>
                    </a:lnTo>
                    <a:lnTo>
                      <a:pt x="13" y="17"/>
                    </a:lnTo>
                    <a:lnTo>
                      <a:pt x="10" y="17"/>
                    </a:lnTo>
                  </a:path>
                </a:pathLst>
              </a:custGeom>
              <a:solidFill>
                <a:srgbClr val="000000"/>
              </a:solidFill>
              <a:ln w="44450" cap="rnd">
                <a:noFill/>
                <a:round/>
                <a:headEnd type="none" w="sm" len="sm"/>
                <a:tailEnd type="none" w="sm" len="sm"/>
              </a:ln>
            </p:spPr>
            <p:txBody>
              <a:bodyPr/>
              <a:lstStyle/>
              <a:p>
                <a:endParaRPr lang="en-US"/>
              </a:p>
            </p:txBody>
          </p:sp>
          <p:sp>
            <p:nvSpPr>
              <p:cNvPr id="24696" name="Freeform 28"/>
              <p:cNvSpPr>
                <a:spLocks/>
              </p:cNvSpPr>
              <p:nvPr/>
            </p:nvSpPr>
            <p:spPr bwMode="auto">
              <a:xfrm>
                <a:off x="1339" y="2374"/>
                <a:ext cx="40" cy="44"/>
              </a:xfrm>
              <a:custGeom>
                <a:avLst/>
                <a:gdLst>
                  <a:gd name="T0" fmla="*/ 157 w 25"/>
                  <a:gd name="T1" fmla="*/ 191 h 24"/>
                  <a:gd name="T2" fmla="*/ 123 w 25"/>
                  <a:gd name="T3" fmla="*/ 0 h 24"/>
                  <a:gd name="T4" fmla="*/ 0 w 25"/>
                  <a:gd name="T5" fmla="*/ 68 h 24"/>
                  <a:gd name="T6" fmla="*/ 34 w 25"/>
                  <a:gd name="T7" fmla="*/ 259 h 24"/>
                  <a:gd name="T8" fmla="*/ 157 w 25"/>
                  <a:gd name="T9" fmla="*/ 191 h 24"/>
                  <a:gd name="T10" fmla="*/ 0 60000 65536"/>
                  <a:gd name="T11" fmla="*/ 0 60000 65536"/>
                  <a:gd name="T12" fmla="*/ 0 60000 65536"/>
                  <a:gd name="T13" fmla="*/ 0 60000 65536"/>
                  <a:gd name="T14" fmla="*/ 0 60000 65536"/>
                  <a:gd name="T15" fmla="*/ 0 w 25"/>
                  <a:gd name="T16" fmla="*/ 0 h 24"/>
                  <a:gd name="T17" fmla="*/ 25 w 25"/>
                  <a:gd name="T18" fmla="*/ 24 h 24"/>
                </a:gdLst>
                <a:ahLst/>
                <a:cxnLst>
                  <a:cxn ang="T10">
                    <a:pos x="T0" y="T1"/>
                  </a:cxn>
                  <a:cxn ang="T11">
                    <a:pos x="T2" y="T3"/>
                  </a:cxn>
                  <a:cxn ang="T12">
                    <a:pos x="T4" y="T5"/>
                  </a:cxn>
                  <a:cxn ang="T13">
                    <a:pos x="T6" y="T7"/>
                  </a:cxn>
                  <a:cxn ang="T14">
                    <a:pos x="T8" y="T9"/>
                  </a:cxn>
                </a:cxnLst>
                <a:rect l="T15" t="T16" r="T17" b="T18"/>
                <a:pathLst>
                  <a:path w="25" h="24">
                    <a:moveTo>
                      <a:pt x="24" y="17"/>
                    </a:moveTo>
                    <a:lnTo>
                      <a:pt x="19" y="0"/>
                    </a:lnTo>
                    <a:lnTo>
                      <a:pt x="0" y="6"/>
                    </a:lnTo>
                    <a:lnTo>
                      <a:pt x="5" y="23"/>
                    </a:lnTo>
                    <a:lnTo>
                      <a:pt x="24" y="17"/>
                    </a:lnTo>
                  </a:path>
                </a:pathLst>
              </a:custGeom>
              <a:solidFill>
                <a:srgbClr val="000000"/>
              </a:solidFill>
              <a:ln w="44450" cap="rnd">
                <a:noFill/>
                <a:round/>
                <a:headEnd type="none" w="sm" len="sm"/>
                <a:tailEnd type="none" w="sm" len="sm"/>
              </a:ln>
            </p:spPr>
            <p:txBody>
              <a:bodyPr/>
              <a:lstStyle/>
              <a:p>
                <a:endParaRPr lang="en-US"/>
              </a:p>
            </p:txBody>
          </p:sp>
        </p:grpSp>
        <p:sp>
          <p:nvSpPr>
            <p:cNvPr id="24623" name="Freeform 29"/>
            <p:cNvSpPr>
              <a:spLocks/>
            </p:cNvSpPr>
            <p:nvPr/>
          </p:nvSpPr>
          <p:spPr bwMode="auto">
            <a:xfrm>
              <a:off x="1215" y="2429"/>
              <a:ext cx="33" cy="41"/>
            </a:xfrm>
            <a:custGeom>
              <a:avLst/>
              <a:gdLst>
                <a:gd name="T0" fmla="*/ 121 w 21"/>
                <a:gd name="T1" fmla="*/ 166 h 23"/>
                <a:gd name="T2" fmla="*/ 86 w 21"/>
                <a:gd name="T3" fmla="*/ 0 h 23"/>
                <a:gd name="T4" fmla="*/ 0 w 21"/>
                <a:gd name="T5" fmla="*/ 64 h 23"/>
                <a:gd name="T6" fmla="*/ 42 w 21"/>
                <a:gd name="T7" fmla="*/ 223 h 23"/>
                <a:gd name="T8" fmla="*/ 121 w 21"/>
                <a:gd name="T9" fmla="*/ 166 h 23"/>
                <a:gd name="T10" fmla="*/ 0 60000 65536"/>
                <a:gd name="T11" fmla="*/ 0 60000 65536"/>
                <a:gd name="T12" fmla="*/ 0 60000 65536"/>
                <a:gd name="T13" fmla="*/ 0 60000 65536"/>
                <a:gd name="T14" fmla="*/ 0 60000 65536"/>
                <a:gd name="T15" fmla="*/ 0 w 21"/>
                <a:gd name="T16" fmla="*/ 0 h 23"/>
                <a:gd name="T17" fmla="*/ 21 w 21"/>
                <a:gd name="T18" fmla="*/ 23 h 23"/>
              </a:gdLst>
              <a:ahLst/>
              <a:cxnLst>
                <a:cxn ang="T10">
                  <a:pos x="T0" y="T1"/>
                </a:cxn>
                <a:cxn ang="T11">
                  <a:pos x="T2" y="T3"/>
                </a:cxn>
                <a:cxn ang="T12">
                  <a:pos x="T4" y="T5"/>
                </a:cxn>
                <a:cxn ang="T13">
                  <a:pos x="T6" y="T7"/>
                </a:cxn>
                <a:cxn ang="T14">
                  <a:pos x="T8" y="T9"/>
                </a:cxn>
              </a:cxnLst>
              <a:rect l="T15" t="T16" r="T17" b="T18"/>
              <a:pathLst>
                <a:path w="21" h="23">
                  <a:moveTo>
                    <a:pt x="20" y="16"/>
                  </a:moveTo>
                  <a:lnTo>
                    <a:pt x="14" y="0"/>
                  </a:lnTo>
                  <a:lnTo>
                    <a:pt x="0" y="6"/>
                  </a:lnTo>
                  <a:lnTo>
                    <a:pt x="7" y="22"/>
                  </a:lnTo>
                  <a:lnTo>
                    <a:pt x="20" y="16"/>
                  </a:lnTo>
                </a:path>
              </a:pathLst>
            </a:custGeom>
            <a:solidFill>
              <a:srgbClr val="000000"/>
            </a:solidFill>
            <a:ln w="44450" cap="rnd">
              <a:noFill/>
              <a:round/>
              <a:headEnd type="none" w="sm" len="sm"/>
              <a:tailEnd type="none" w="sm" len="sm"/>
            </a:ln>
          </p:spPr>
          <p:txBody>
            <a:bodyPr/>
            <a:lstStyle/>
            <a:p>
              <a:endParaRPr lang="en-US"/>
            </a:p>
          </p:txBody>
        </p:sp>
        <p:sp>
          <p:nvSpPr>
            <p:cNvPr id="24624" name="Freeform 30"/>
            <p:cNvSpPr>
              <a:spLocks/>
            </p:cNvSpPr>
            <p:nvPr/>
          </p:nvSpPr>
          <p:spPr bwMode="auto">
            <a:xfrm>
              <a:off x="1215" y="2438"/>
              <a:ext cx="24" cy="32"/>
            </a:xfrm>
            <a:custGeom>
              <a:avLst/>
              <a:gdLst>
                <a:gd name="T0" fmla="*/ 56 w 15"/>
                <a:gd name="T1" fmla="*/ 167 h 18"/>
                <a:gd name="T2" fmla="*/ 0 w 15"/>
                <a:gd name="T3" fmla="*/ 0 h 18"/>
                <a:gd name="T4" fmla="*/ 90 w 15"/>
                <a:gd name="T5" fmla="*/ 151 h 18"/>
                <a:gd name="T6" fmla="*/ 56 w 15"/>
                <a:gd name="T7" fmla="*/ 167 h 18"/>
                <a:gd name="T8" fmla="*/ 0 60000 65536"/>
                <a:gd name="T9" fmla="*/ 0 60000 65536"/>
                <a:gd name="T10" fmla="*/ 0 60000 65536"/>
                <a:gd name="T11" fmla="*/ 0 60000 65536"/>
                <a:gd name="T12" fmla="*/ 0 w 15"/>
                <a:gd name="T13" fmla="*/ 0 h 18"/>
                <a:gd name="T14" fmla="*/ 15 w 15"/>
                <a:gd name="T15" fmla="*/ 18 h 18"/>
              </a:gdLst>
              <a:ahLst/>
              <a:cxnLst>
                <a:cxn ang="T8">
                  <a:pos x="T0" y="T1"/>
                </a:cxn>
                <a:cxn ang="T9">
                  <a:pos x="T2" y="T3"/>
                </a:cxn>
                <a:cxn ang="T10">
                  <a:pos x="T4" y="T5"/>
                </a:cxn>
                <a:cxn ang="T11">
                  <a:pos x="T6" y="T7"/>
                </a:cxn>
              </a:cxnLst>
              <a:rect l="T12" t="T13" r="T14" b="T15"/>
              <a:pathLst>
                <a:path w="15" h="18">
                  <a:moveTo>
                    <a:pt x="9" y="17"/>
                  </a:moveTo>
                  <a:lnTo>
                    <a:pt x="0" y="0"/>
                  </a:lnTo>
                  <a:lnTo>
                    <a:pt x="14" y="15"/>
                  </a:lnTo>
                  <a:lnTo>
                    <a:pt x="9" y="17"/>
                  </a:lnTo>
                </a:path>
              </a:pathLst>
            </a:custGeom>
            <a:solidFill>
              <a:srgbClr val="000000"/>
            </a:solidFill>
            <a:ln w="44450" cap="rnd">
              <a:noFill/>
              <a:round/>
              <a:headEnd type="none" w="sm" len="sm"/>
              <a:tailEnd type="none" w="sm" len="sm"/>
            </a:ln>
          </p:spPr>
          <p:txBody>
            <a:bodyPr/>
            <a:lstStyle/>
            <a:p>
              <a:endParaRPr lang="en-US"/>
            </a:p>
          </p:txBody>
        </p:sp>
        <p:sp>
          <p:nvSpPr>
            <p:cNvPr id="24625" name="Freeform 31"/>
            <p:cNvSpPr>
              <a:spLocks/>
            </p:cNvSpPr>
            <p:nvPr/>
          </p:nvSpPr>
          <p:spPr bwMode="auto">
            <a:xfrm>
              <a:off x="1157" y="2438"/>
              <a:ext cx="74" cy="72"/>
            </a:xfrm>
            <a:custGeom>
              <a:avLst/>
              <a:gdLst>
                <a:gd name="T0" fmla="*/ 301 w 46"/>
                <a:gd name="T1" fmla="*/ 158 h 40"/>
                <a:gd name="T2" fmla="*/ 241 w 46"/>
                <a:gd name="T3" fmla="*/ 0 h 40"/>
                <a:gd name="T4" fmla="*/ 0 w 46"/>
                <a:gd name="T5" fmla="*/ 250 h 40"/>
                <a:gd name="T6" fmla="*/ 55 w 46"/>
                <a:gd name="T7" fmla="*/ 409 h 40"/>
                <a:gd name="T8" fmla="*/ 301 w 46"/>
                <a:gd name="T9" fmla="*/ 158 h 40"/>
                <a:gd name="T10" fmla="*/ 0 60000 65536"/>
                <a:gd name="T11" fmla="*/ 0 60000 65536"/>
                <a:gd name="T12" fmla="*/ 0 60000 65536"/>
                <a:gd name="T13" fmla="*/ 0 60000 65536"/>
                <a:gd name="T14" fmla="*/ 0 60000 65536"/>
                <a:gd name="T15" fmla="*/ 0 w 46"/>
                <a:gd name="T16" fmla="*/ 0 h 40"/>
                <a:gd name="T17" fmla="*/ 46 w 46"/>
                <a:gd name="T18" fmla="*/ 40 h 40"/>
              </a:gdLst>
              <a:ahLst/>
              <a:cxnLst>
                <a:cxn ang="T10">
                  <a:pos x="T0" y="T1"/>
                </a:cxn>
                <a:cxn ang="T11">
                  <a:pos x="T2" y="T3"/>
                </a:cxn>
                <a:cxn ang="T12">
                  <a:pos x="T4" y="T5"/>
                </a:cxn>
                <a:cxn ang="T13">
                  <a:pos x="T6" y="T7"/>
                </a:cxn>
                <a:cxn ang="T14">
                  <a:pos x="T8" y="T9"/>
                </a:cxn>
              </a:cxnLst>
              <a:rect l="T15" t="T16" r="T17" b="T18"/>
              <a:pathLst>
                <a:path w="46" h="40">
                  <a:moveTo>
                    <a:pt x="45" y="15"/>
                  </a:moveTo>
                  <a:lnTo>
                    <a:pt x="36" y="0"/>
                  </a:lnTo>
                  <a:lnTo>
                    <a:pt x="0" y="24"/>
                  </a:lnTo>
                  <a:lnTo>
                    <a:pt x="8" y="39"/>
                  </a:lnTo>
                  <a:lnTo>
                    <a:pt x="45" y="15"/>
                  </a:lnTo>
                </a:path>
              </a:pathLst>
            </a:custGeom>
            <a:solidFill>
              <a:srgbClr val="000000"/>
            </a:solidFill>
            <a:ln w="44450" cap="rnd">
              <a:noFill/>
              <a:round/>
              <a:headEnd type="none" w="sm" len="sm"/>
              <a:tailEnd type="none" w="sm" len="sm"/>
            </a:ln>
          </p:spPr>
          <p:txBody>
            <a:bodyPr/>
            <a:lstStyle/>
            <a:p>
              <a:endParaRPr lang="en-US"/>
            </a:p>
          </p:txBody>
        </p:sp>
        <p:sp>
          <p:nvSpPr>
            <p:cNvPr id="24626" name="Freeform 32"/>
            <p:cNvSpPr>
              <a:spLocks/>
            </p:cNvSpPr>
            <p:nvPr/>
          </p:nvSpPr>
          <p:spPr bwMode="auto">
            <a:xfrm>
              <a:off x="1157" y="2481"/>
              <a:ext cx="24" cy="29"/>
            </a:xfrm>
            <a:custGeom>
              <a:avLst/>
              <a:gdLst>
                <a:gd name="T0" fmla="*/ 67 w 15"/>
                <a:gd name="T1" fmla="*/ 161 h 16"/>
                <a:gd name="T2" fmla="*/ 0 w 15"/>
                <a:gd name="T3" fmla="*/ 0 h 16"/>
                <a:gd name="T4" fmla="*/ 90 w 15"/>
                <a:gd name="T5" fmla="*/ 141 h 16"/>
                <a:gd name="T6" fmla="*/ 67 w 15"/>
                <a:gd name="T7" fmla="*/ 161 h 16"/>
                <a:gd name="T8" fmla="*/ 0 60000 65536"/>
                <a:gd name="T9" fmla="*/ 0 60000 65536"/>
                <a:gd name="T10" fmla="*/ 0 60000 65536"/>
                <a:gd name="T11" fmla="*/ 0 60000 65536"/>
                <a:gd name="T12" fmla="*/ 0 w 15"/>
                <a:gd name="T13" fmla="*/ 0 h 16"/>
                <a:gd name="T14" fmla="*/ 15 w 15"/>
                <a:gd name="T15" fmla="*/ 16 h 16"/>
              </a:gdLst>
              <a:ahLst/>
              <a:cxnLst>
                <a:cxn ang="T8">
                  <a:pos x="T0" y="T1"/>
                </a:cxn>
                <a:cxn ang="T9">
                  <a:pos x="T2" y="T3"/>
                </a:cxn>
                <a:cxn ang="T10">
                  <a:pos x="T4" y="T5"/>
                </a:cxn>
                <a:cxn ang="T11">
                  <a:pos x="T6" y="T7"/>
                </a:cxn>
              </a:cxnLst>
              <a:rect l="T12" t="T13" r="T14" b="T15"/>
              <a:pathLst>
                <a:path w="15" h="16">
                  <a:moveTo>
                    <a:pt x="10" y="15"/>
                  </a:moveTo>
                  <a:lnTo>
                    <a:pt x="0" y="0"/>
                  </a:lnTo>
                  <a:lnTo>
                    <a:pt x="14" y="13"/>
                  </a:lnTo>
                  <a:lnTo>
                    <a:pt x="10" y="15"/>
                  </a:lnTo>
                </a:path>
              </a:pathLst>
            </a:custGeom>
            <a:solidFill>
              <a:srgbClr val="000000"/>
            </a:solidFill>
            <a:ln w="44450" cap="rnd">
              <a:noFill/>
              <a:round/>
              <a:headEnd type="none" w="sm" len="sm"/>
              <a:tailEnd type="none" w="sm" len="sm"/>
            </a:ln>
          </p:spPr>
          <p:txBody>
            <a:bodyPr/>
            <a:lstStyle/>
            <a:p>
              <a:endParaRPr lang="en-US"/>
            </a:p>
          </p:txBody>
        </p:sp>
        <p:sp>
          <p:nvSpPr>
            <p:cNvPr id="24627" name="Freeform 33"/>
            <p:cNvSpPr>
              <a:spLocks/>
            </p:cNvSpPr>
            <p:nvPr/>
          </p:nvSpPr>
          <p:spPr bwMode="auto">
            <a:xfrm>
              <a:off x="1144" y="2481"/>
              <a:ext cx="32" cy="38"/>
            </a:xfrm>
            <a:custGeom>
              <a:avLst/>
              <a:gdLst>
                <a:gd name="T0" fmla="*/ 123 w 20"/>
                <a:gd name="T1" fmla="*/ 141 h 21"/>
                <a:gd name="T2" fmla="*/ 54 w 20"/>
                <a:gd name="T3" fmla="*/ 0 h 21"/>
                <a:gd name="T4" fmla="*/ 0 w 20"/>
                <a:gd name="T5" fmla="*/ 78 h 21"/>
                <a:gd name="T6" fmla="*/ 74 w 20"/>
                <a:gd name="T7" fmla="*/ 214 h 21"/>
                <a:gd name="T8" fmla="*/ 123 w 20"/>
                <a:gd name="T9" fmla="*/ 141 h 21"/>
                <a:gd name="T10" fmla="*/ 0 60000 65536"/>
                <a:gd name="T11" fmla="*/ 0 60000 65536"/>
                <a:gd name="T12" fmla="*/ 0 60000 65536"/>
                <a:gd name="T13" fmla="*/ 0 60000 65536"/>
                <a:gd name="T14" fmla="*/ 0 60000 65536"/>
                <a:gd name="T15" fmla="*/ 0 w 20"/>
                <a:gd name="T16" fmla="*/ 0 h 21"/>
                <a:gd name="T17" fmla="*/ 20 w 20"/>
                <a:gd name="T18" fmla="*/ 21 h 21"/>
              </a:gdLst>
              <a:ahLst/>
              <a:cxnLst>
                <a:cxn ang="T10">
                  <a:pos x="T0" y="T1"/>
                </a:cxn>
                <a:cxn ang="T11">
                  <a:pos x="T2" y="T3"/>
                </a:cxn>
                <a:cxn ang="T12">
                  <a:pos x="T4" y="T5"/>
                </a:cxn>
                <a:cxn ang="T13">
                  <a:pos x="T6" y="T7"/>
                </a:cxn>
                <a:cxn ang="T14">
                  <a:pos x="T8" y="T9"/>
                </a:cxn>
              </a:cxnLst>
              <a:rect l="T15" t="T16" r="T17" b="T18"/>
              <a:pathLst>
                <a:path w="20" h="21">
                  <a:moveTo>
                    <a:pt x="19" y="13"/>
                  </a:moveTo>
                  <a:lnTo>
                    <a:pt x="8" y="0"/>
                  </a:lnTo>
                  <a:lnTo>
                    <a:pt x="0" y="7"/>
                  </a:lnTo>
                  <a:lnTo>
                    <a:pt x="11" y="20"/>
                  </a:lnTo>
                  <a:lnTo>
                    <a:pt x="19" y="13"/>
                  </a:lnTo>
                </a:path>
              </a:pathLst>
            </a:custGeom>
            <a:solidFill>
              <a:srgbClr val="000000"/>
            </a:solidFill>
            <a:ln w="44450" cap="rnd">
              <a:noFill/>
              <a:round/>
              <a:headEnd type="none" w="sm" len="sm"/>
              <a:tailEnd type="none" w="sm" len="sm"/>
            </a:ln>
          </p:spPr>
          <p:txBody>
            <a:bodyPr/>
            <a:lstStyle/>
            <a:p>
              <a:endParaRPr lang="en-US"/>
            </a:p>
          </p:txBody>
        </p:sp>
        <p:sp>
          <p:nvSpPr>
            <p:cNvPr id="24628" name="Freeform 34"/>
            <p:cNvSpPr>
              <a:spLocks/>
            </p:cNvSpPr>
            <p:nvPr/>
          </p:nvSpPr>
          <p:spPr bwMode="auto">
            <a:xfrm>
              <a:off x="1079" y="2597"/>
              <a:ext cx="34" cy="40"/>
            </a:xfrm>
            <a:custGeom>
              <a:avLst/>
              <a:gdLst>
                <a:gd name="T0" fmla="*/ 136 w 21"/>
                <a:gd name="T1" fmla="*/ 29 h 22"/>
                <a:gd name="T2" fmla="*/ 26 w 21"/>
                <a:gd name="T3" fmla="*/ 0 h 22"/>
                <a:gd name="T4" fmla="*/ 0 w 21"/>
                <a:gd name="T5" fmla="*/ 198 h 22"/>
                <a:gd name="T6" fmla="*/ 118 w 21"/>
                <a:gd name="T7" fmla="*/ 227 h 22"/>
                <a:gd name="T8" fmla="*/ 136 w 21"/>
                <a:gd name="T9" fmla="*/ 29 h 22"/>
                <a:gd name="T10" fmla="*/ 0 60000 65536"/>
                <a:gd name="T11" fmla="*/ 0 60000 65536"/>
                <a:gd name="T12" fmla="*/ 0 60000 65536"/>
                <a:gd name="T13" fmla="*/ 0 60000 65536"/>
                <a:gd name="T14" fmla="*/ 0 60000 65536"/>
                <a:gd name="T15" fmla="*/ 0 w 21"/>
                <a:gd name="T16" fmla="*/ 0 h 22"/>
                <a:gd name="T17" fmla="*/ 21 w 21"/>
                <a:gd name="T18" fmla="*/ 22 h 22"/>
              </a:gdLst>
              <a:ahLst/>
              <a:cxnLst>
                <a:cxn ang="T10">
                  <a:pos x="T0" y="T1"/>
                </a:cxn>
                <a:cxn ang="T11">
                  <a:pos x="T2" y="T3"/>
                </a:cxn>
                <a:cxn ang="T12">
                  <a:pos x="T4" y="T5"/>
                </a:cxn>
                <a:cxn ang="T13">
                  <a:pos x="T6" y="T7"/>
                </a:cxn>
                <a:cxn ang="T14">
                  <a:pos x="T8" y="T9"/>
                </a:cxn>
              </a:cxnLst>
              <a:rect l="T15" t="T16" r="T17" b="T18"/>
              <a:pathLst>
                <a:path w="21" h="22">
                  <a:moveTo>
                    <a:pt x="20" y="3"/>
                  </a:moveTo>
                  <a:lnTo>
                    <a:pt x="4" y="0"/>
                  </a:lnTo>
                  <a:lnTo>
                    <a:pt x="0" y="18"/>
                  </a:lnTo>
                  <a:lnTo>
                    <a:pt x="17" y="21"/>
                  </a:lnTo>
                  <a:lnTo>
                    <a:pt x="20" y="3"/>
                  </a:lnTo>
                </a:path>
              </a:pathLst>
            </a:custGeom>
            <a:solidFill>
              <a:srgbClr val="000000"/>
            </a:solidFill>
            <a:ln w="44450" cap="rnd">
              <a:noFill/>
              <a:round/>
              <a:headEnd type="none" w="sm" len="sm"/>
              <a:tailEnd type="none" w="sm" len="sm"/>
            </a:ln>
          </p:spPr>
          <p:txBody>
            <a:bodyPr/>
            <a:lstStyle/>
            <a:p>
              <a:endParaRPr lang="en-US"/>
            </a:p>
          </p:txBody>
        </p:sp>
        <p:sp>
          <p:nvSpPr>
            <p:cNvPr id="24629" name="Freeform 35"/>
            <p:cNvSpPr>
              <a:spLocks/>
            </p:cNvSpPr>
            <p:nvPr/>
          </p:nvSpPr>
          <p:spPr bwMode="auto">
            <a:xfrm>
              <a:off x="2075" y="2514"/>
              <a:ext cx="83" cy="94"/>
            </a:xfrm>
            <a:custGeom>
              <a:avLst/>
              <a:gdLst>
                <a:gd name="T0" fmla="*/ 260 w 52"/>
                <a:gd name="T1" fmla="*/ 542 h 52"/>
                <a:gd name="T2" fmla="*/ 329 w 52"/>
                <a:gd name="T3" fmla="*/ 409 h 52"/>
                <a:gd name="T4" fmla="*/ 73 w 52"/>
                <a:gd name="T5" fmla="*/ 0 h 52"/>
                <a:gd name="T6" fmla="*/ 0 w 52"/>
                <a:gd name="T7" fmla="*/ 141 h 52"/>
                <a:gd name="T8" fmla="*/ 260 w 52"/>
                <a:gd name="T9" fmla="*/ 542 h 52"/>
                <a:gd name="T10" fmla="*/ 0 60000 65536"/>
                <a:gd name="T11" fmla="*/ 0 60000 65536"/>
                <a:gd name="T12" fmla="*/ 0 60000 65536"/>
                <a:gd name="T13" fmla="*/ 0 60000 65536"/>
                <a:gd name="T14" fmla="*/ 0 60000 65536"/>
                <a:gd name="T15" fmla="*/ 0 w 52"/>
                <a:gd name="T16" fmla="*/ 0 h 52"/>
                <a:gd name="T17" fmla="*/ 52 w 52"/>
                <a:gd name="T18" fmla="*/ 52 h 52"/>
              </a:gdLst>
              <a:ahLst/>
              <a:cxnLst>
                <a:cxn ang="T10">
                  <a:pos x="T0" y="T1"/>
                </a:cxn>
                <a:cxn ang="T11">
                  <a:pos x="T2" y="T3"/>
                </a:cxn>
                <a:cxn ang="T12">
                  <a:pos x="T4" y="T5"/>
                </a:cxn>
                <a:cxn ang="T13">
                  <a:pos x="T6" y="T7"/>
                </a:cxn>
                <a:cxn ang="T14">
                  <a:pos x="T8" y="T9"/>
                </a:cxn>
              </a:cxnLst>
              <a:rect l="T15" t="T16" r="T17" b="T18"/>
              <a:pathLst>
                <a:path w="52" h="52">
                  <a:moveTo>
                    <a:pt x="40" y="51"/>
                  </a:moveTo>
                  <a:lnTo>
                    <a:pt x="51" y="38"/>
                  </a:lnTo>
                  <a:lnTo>
                    <a:pt x="11" y="0"/>
                  </a:lnTo>
                  <a:lnTo>
                    <a:pt x="0" y="13"/>
                  </a:lnTo>
                  <a:lnTo>
                    <a:pt x="40" y="51"/>
                  </a:lnTo>
                </a:path>
              </a:pathLst>
            </a:custGeom>
            <a:solidFill>
              <a:srgbClr val="000000"/>
            </a:solidFill>
            <a:ln w="44450" cap="rnd">
              <a:noFill/>
              <a:round/>
              <a:headEnd type="none" w="sm" len="sm"/>
              <a:tailEnd type="none" w="sm" len="sm"/>
            </a:ln>
          </p:spPr>
          <p:txBody>
            <a:bodyPr/>
            <a:lstStyle/>
            <a:p>
              <a:endParaRPr lang="en-US"/>
            </a:p>
          </p:txBody>
        </p:sp>
        <p:sp>
          <p:nvSpPr>
            <p:cNvPr id="24630" name="Freeform 36"/>
            <p:cNvSpPr>
              <a:spLocks/>
            </p:cNvSpPr>
            <p:nvPr/>
          </p:nvSpPr>
          <p:spPr bwMode="auto">
            <a:xfrm>
              <a:off x="2075" y="2514"/>
              <a:ext cx="23" cy="29"/>
            </a:xfrm>
            <a:custGeom>
              <a:avLst/>
              <a:gdLst>
                <a:gd name="T0" fmla="*/ 0 w 15"/>
                <a:gd name="T1" fmla="*/ 141 h 16"/>
                <a:gd name="T2" fmla="*/ 75 w 15"/>
                <a:gd name="T3" fmla="*/ 0 h 16"/>
                <a:gd name="T4" fmla="*/ 74 w 15"/>
                <a:gd name="T5" fmla="*/ 0 h 16"/>
                <a:gd name="T6" fmla="*/ 12 w 15"/>
                <a:gd name="T7" fmla="*/ 161 h 16"/>
                <a:gd name="T8" fmla="*/ 0 w 15"/>
                <a:gd name="T9" fmla="*/ 141 h 16"/>
                <a:gd name="T10" fmla="*/ 0 60000 65536"/>
                <a:gd name="T11" fmla="*/ 0 60000 65536"/>
                <a:gd name="T12" fmla="*/ 0 60000 65536"/>
                <a:gd name="T13" fmla="*/ 0 60000 65536"/>
                <a:gd name="T14" fmla="*/ 0 60000 65536"/>
                <a:gd name="T15" fmla="*/ 0 w 15"/>
                <a:gd name="T16" fmla="*/ 0 h 16"/>
                <a:gd name="T17" fmla="*/ 15 w 15"/>
                <a:gd name="T18" fmla="*/ 16 h 16"/>
              </a:gdLst>
              <a:ahLst/>
              <a:cxnLst>
                <a:cxn ang="T10">
                  <a:pos x="T0" y="T1"/>
                </a:cxn>
                <a:cxn ang="T11">
                  <a:pos x="T2" y="T3"/>
                </a:cxn>
                <a:cxn ang="T12">
                  <a:pos x="T4" y="T5"/>
                </a:cxn>
                <a:cxn ang="T13">
                  <a:pos x="T6" y="T7"/>
                </a:cxn>
                <a:cxn ang="T14">
                  <a:pos x="T8" y="T9"/>
                </a:cxn>
              </a:cxnLst>
              <a:rect l="T15" t="T16" r="T17" b="T18"/>
              <a:pathLst>
                <a:path w="15" h="16">
                  <a:moveTo>
                    <a:pt x="0" y="13"/>
                  </a:moveTo>
                  <a:lnTo>
                    <a:pt x="14" y="0"/>
                  </a:lnTo>
                  <a:lnTo>
                    <a:pt x="13" y="0"/>
                  </a:lnTo>
                  <a:lnTo>
                    <a:pt x="2" y="15"/>
                  </a:lnTo>
                  <a:lnTo>
                    <a:pt x="0" y="13"/>
                  </a:lnTo>
                </a:path>
              </a:pathLst>
            </a:custGeom>
            <a:solidFill>
              <a:srgbClr val="000000"/>
            </a:solidFill>
            <a:ln w="44450" cap="rnd">
              <a:noFill/>
              <a:round/>
              <a:headEnd type="none" w="sm" len="sm"/>
              <a:tailEnd type="none" w="sm" len="sm"/>
            </a:ln>
          </p:spPr>
          <p:txBody>
            <a:bodyPr/>
            <a:lstStyle/>
            <a:p>
              <a:endParaRPr lang="en-US"/>
            </a:p>
          </p:txBody>
        </p:sp>
        <p:sp>
          <p:nvSpPr>
            <p:cNvPr id="24631" name="Freeform 37"/>
            <p:cNvSpPr>
              <a:spLocks/>
            </p:cNvSpPr>
            <p:nvPr/>
          </p:nvSpPr>
          <p:spPr bwMode="auto">
            <a:xfrm>
              <a:off x="2060" y="2499"/>
              <a:ext cx="35" cy="44"/>
            </a:xfrm>
            <a:custGeom>
              <a:avLst/>
              <a:gdLst>
                <a:gd name="T0" fmla="*/ 73 w 22"/>
                <a:gd name="T1" fmla="*/ 259 h 24"/>
                <a:gd name="T2" fmla="*/ 134 w 22"/>
                <a:gd name="T3" fmla="*/ 90 h 24"/>
                <a:gd name="T4" fmla="*/ 56 w 22"/>
                <a:gd name="T5" fmla="*/ 0 h 24"/>
                <a:gd name="T6" fmla="*/ 0 w 22"/>
                <a:gd name="T7" fmla="*/ 165 h 24"/>
                <a:gd name="T8" fmla="*/ 73 w 22"/>
                <a:gd name="T9" fmla="*/ 259 h 24"/>
                <a:gd name="T10" fmla="*/ 0 60000 65536"/>
                <a:gd name="T11" fmla="*/ 0 60000 65536"/>
                <a:gd name="T12" fmla="*/ 0 60000 65536"/>
                <a:gd name="T13" fmla="*/ 0 60000 65536"/>
                <a:gd name="T14" fmla="*/ 0 60000 65536"/>
                <a:gd name="T15" fmla="*/ 0 w 22"/>
                <a:gd name="T16" fmla="*/ 0 h 24"/>
                <a:gd name="T17" fmla="*/ 22 w 22"/>
                <a:gd name="T18" fmla="*/ 24 h 24"/>
              </a:gdLst>
              <a:ahLst/>
              <a:cxnLst>
                <a:cxn ang="T10">
                  <a:pos x="T0" y="T1"/>
                </a:cxn>
                <a:cxn ang="T11">
                  <a:pos x="T2" y="T3"/>
                </a:cxn>
                <a:cxn ang="T12">
                  <a:pos x="T4" y="T5"/>
                </a:cxn>
                <a:cxn ang="T13">
                  <a:pos x="T6" y="T7"/>
                </a:cxn>
                <a:cxn ang="T14">
                  <a:pos x="T8" y="T9"/>
                </a:cxn>
              </a:cxnLst>
              <a:rect l="T15" t="T16" r="T17" b="T18"/>
              <a:pathLst>
                <a:path w="22" h="24">
                  <a:moveTo>
                    <a:pt x="11" y="23"/>
                  </a:moveTo>
                  <a:lnTo>
                    <a:pt x="21" y="8"/>
                  </a:lnTo>
                  <a:lnTo>
                    <a:pt x="9" y="0"/>
                  </a:lnTo>
                  <a:lnTo>
                    <a:pt x="0" y="15"/>
                  </a:lnTo>
                  <a:lnTo>
                    <a:pt x="11" y="23"/>
                  </a:lnTo>
                </a:path>
              </a:pathLst>
            </a:custGeom>
            <a:solidFill>
              <a:srgbClr val="000000"/>
            </a:solidFill>
            <a:ln w="44450" cap="rnd">
              <a:noFill/>
              <a:round/>
              <a:headEnd type="none" w="sm" len="sm"/>
              <a:tailEnd type="none" w="sm" len="sm"/>
            </a:ln>
          </p:spPr>
          <p:txBody>
            <a:bodyPr/>
            <a:lstStyle/>
            <a:p>
              <a:endParaRPr lang="en-US"/>
            </a:p>
          </p:txBody>
        </p:sp>
        <p:sp>
          <p:nvSpPr>
            <p:cNvPr id="24632" name="Freeform 38"/>
            <p:cNvSpPr>
              <a:spLocks/>
            </p:cNvSpPr>
            <p:nvPr/>
          </p:nvSpPr>
          <p:spPr bwMode="auto">
            <a:xfrm>
              <a:off x="1929" y="2407"/>
              <a:ext cx="56" cy="56"/>
            </a:xfrm>
            <a:custGeom>
              <a:avLst/>
              <a:gdLst>
                <a:gd name="T0" fmla="*/ 171 w 35"/>
                <a:gd name="T1" fmla="*/ 320 h 31"/>
                <a:gd name="T2" fmla="*/ 221 w 35"/>
                <a:gd name="T3" fmla="*/ 146 h 31"/>
                <a:gd name="T4" fmla="*/ 54 w 35"/>
                <a:gd name="T5" fmla="*/ 0 h 31"/>
                <a:gd name="T6" fmla="*/ 0 w 35"/>
                <a:gd name="T7" fmla="*/ 170 h 31"/>
                <a:gd name="T8" fmla="*/ 171 w 35"/>
                <a:gd name="T9" fmla="*/ 320 h 31"/>
                <a:gd name="T10" fmla="*/ 0 60000 65536"/>
                <a:gd name="T11" fmla="*/ 0 60000 65536"/>
                <a:gd name="T12" fmla="*/ 0 60000 65536"/>
                <a:gd name="T13" fmla="*/ 0 60000 65536"/>
                <a:gd name="T14" fmla="*/ 0 60000 65536"/>
                <a:gd name="T15" fmla="*/ 0 w 35"/>
                <a:gd name="T16" fmla="*/ 0 h 31"/>
                <a:gd name="T17" fmla="*/ 35 w 35"/>
                <a:gd name="T18" fmla="*/ 31 h 31"/>
              </a:gdLst>
              <a:ahLst/>
              <a:cxnLst>
                <a:cxn ang="T10">
                  <a:pos x="T0" y="T1"/>
                </a:cxn>
                <a:cxn ang="T11">
                  <a:pos x="T2" y="T3"/>
                </a:cxn>
                <a:cxn ang="T12">
                  <a:pos x="T4" y="T5"/>
                </a:cxn>
                <a:cxn ang="T13">
                  <a:pos x="T6" y="T7"/>
                </a:cxn>
                <a:cxn ang="T14">
                  <a:pos x="T8" y="T9"/>
                </a:cxn>
              </a:cxnLst>
              <a:rect l="T15" t="T16" r="T17" b="T18"/>
              <a:pathLst>
                <a:path w="35" h="31">
                  <a:moveTo>
                    <a:pt x="26" y="30"/>
                  </a:moveTo>
                  <a:lnTo>
                    <a:pt x="34" y="14"/>
                  </a:lnTo>
                  <a:lnTo>
                    <a:pt x="8" y="0"/>
                  </a:lnTo>
                  <a:lnTo>
                    <a:pt x="0" y="16"/>
                  </a:lnTo>
                  <a:lnTo>
                    <a:pt x="26" y="30"/>
                  </a:lnTo>
                </a:path>
              </a:pathLst>
            </a:custGeom>
            <a:solidFill>
              <a:srgbClr val="000000"/>
            </a:solidFill>
            <a:ln w="44450" cap="rnd">
              <a:noFill/>
              <a:round/>
              <a:headEnd type="none" w="sm" len="sm"/>
              <a:tailEnd type="none" w="sm" len="sm"/>
            </a:ln>
          </p:spPr>
          <p:txBody>
            <a:bodyPr/>
            <a:lstStyle/>
            <a:p>
              <a:endParaRPr lang="en-US"/>
            </a:p>
          </p:txBody>
        </p:sp>
        <p:sp>
          <p:nvSpPr>
            <p:cNvPr id="24633" name="Freeform 39"/>
            <p:cNvSpPr>
              <a:spLocks/>
            </p:cNvSpPr>
            <p:nvPr/>
          </p:nvSpPr>
          <p:spPr bwMode="auto">
            <a:xfrm>
              <a:off x="1929" y="2407"/>
              <a:ext cx="24" cy="32"/>
            </a:xfrm>
            <a:custGeom>
              <a:avLst/>
              <a:gdLst>
                <a:gd name="T0" fmla="*/ 0 w 15"/>
                <a:gd name="T1" fmla="*/ 158 h 18"/>
                <a:gd name="T2" fmla="*/ 90 w 15"/>
                <a:gd name="T3" fmla="*/ 0 h 18"/>
                <a:gd name="T4" fmla="*/ 21 w 15"/>
                <a:gd name="T5" fmla="*/ 167 h 18"/>
                <a:gd name="T6" fmla="*/ 0 w 15"/>
                <a:gd name="T7" fmla="*/ 158 h 18"/>
                <a:gd name="T8" fmla="*/ 0 60000 65536"/>
                <a:gd name="T9" fmla="*/ 0 60000 65536"/>
                <a:gd name="T10" fmla="*/ 0 60000 65536"/>
                <a:gd name="T11" fmla="*/ 0 60000 65536"/>
                <a:gd name="T12" fmla="*/ 0 w 15"/>
                <a:gd name="T13" fmla="*/ 0 h 18"/>
                <a:gd name="T14" fmla="*/ 15 w 15"/>
                <a:gd name="T15" fmla="*/ 18 h 18"/>
              </a:gdLst>
              <a:ahLst/>
              <a:cxnLst>
                <a:cxn ang="T8">
                  <a:pos x="T0" y="T1"/>
                </a:cxn>
                <a:cxn ang="T9">
                  <a:pos x="T2" y="T3"/>
                </a:cxn>
                <a:cxn ang="T10">
                  <a:pos x="T4" y="T5"/>
                </a:cxn>
                <a:cxn ang="T11">
                  <a:pos x="T6" y="T7"/>
                </a:cxn>
              </a:cxnLst>
              <a:rect l="T12" t="T13" r="T14" b="T15"/>
              <a:pathLst>
                <a:path w="15" h="18">
                  <a:moveTo>
                    <a:pt x="0" y="16"/>
                  </a:moveTo>
                  <a:lnTo>
                    <a:pt x="14" y="0"/>
                  </a:lnTo>
                  <a:lnTo>
                    <a:pt x="3" y="17"/>
                  </a:lnTo>
                  <a:lnTo>
                    <a:pt x="0" y="16"/>
                  </a:lnTo>
                </a:path>
              </a:pathLst>
            </a:custGeom>
            <a:solidFill>
              <a:srgbClr val="000000"/>
            </a:solidFill>
            <a:ln w="44450" cap="rnd">
              <a:noFill/>
              <a:round/>
              <a:headEnd type="none" w="sm" len="sm"/>
              <a:tailEnd type="none" w="sm" len="sm"/>
            </a:ln>
          </p:spPr>
          <p:txBody>
            <a:bodyPr/>
            <a:lstStyle/>
            <a:p>
              <a:endParaRPr lang="en-US"/>
            </a:p>
          </p:txBody>
        </p:sp>
        <p:sp>
          <p:nvSpPr>
            <p:cNvPr id="24634" name="Freeform 40"/>
            <p:cNvSpPr>
              <a:spLocks/>
            </p:cNvSpPr>
            <p:nvPr/>
          </p:nvSpPr>
          <p:spPr bwMode="auto">
            <a:xfrm>
              <a:off x="1875" y="2383"/>
              <a:ext cx="69" cy="56"/>
            </a:xfrm>
            <a:custGeom>
              <a:avLst/>
              <a:gdLst>
                <a:gd name="T0" fmla="*/ 239 w 43"/>
                <a:gd name="T1" fmla="*/ 320 h 31"/>
                <a:gd name="T2" fmla="*/ 278 w 43"/>
                <a:gd name="T3" fmla="*/ 137 h 31"/>
                <a:gd name="T4" fmla="*/ 34 w 43"/>
                <a:gd name="T5" fmla="*/ 0 h 31"/>
                <a:gd name="T6" fmla="*/ 0 w 43"/>
                <a:gd name="T7" fmla="*/ 182 h 31"/>
                <a:gd name="T8" fmla="*/ 239 w 43"/>
                <a:gd name="T9" fmla="*/ 320 h 31"/>
                <a:gd name="T10" fmla="*/ 0 60000 65536"/>
                <a:gd name="T11" fmla="*/ 0 60000 65536"/>
                <a:gd name="T12" fmla="*/ 0 60000 65536"/>
                <a:gd name="T13" fmla="*/ 0 60000 65536"/>
                <a:gd name="T14" fmla="*/ 0 60000 65536"/>
                <a:gd name="T15" fmla="*/ 0 w 43"/>
                <a:gd name="T16" fmla="*/ 0 h 31"/>
                <a:gd name="T17" fmla="*/ 43 w 43"/>
                <a:gd name="T18" fmla="*/ 31 h 31"/>
              </a:gdLst>
              <a:ahLst/>
              <a:cxnLst>
                <a:cxn ang="T10">
                  <a:pos x="T0" y="T1"/>
                </a:cxn>
                <a:cxn ang="T11">
                  <a:pos x="T2" y="T3"/>
                </a:cxn>
                <a:cxn ang="T12">
                  <a:pos x="T4" y="T5"/>
                </a:cxn>
                <a:cxn ang="T13">
                  <a:pos x="T6" y="T7"/>
                </a:cxn>
                <a:cxn ang="T14">
                  <a:pos x="T8" y="T9"/>
                </a:cxn>
              </a:cxnLst>
              <a:rect l="T15" t="T16" r="T17" b="T18"/>
              <a:pathLst>
                <a:path w="43" h="31">
                  <a:moveTo>
                    <a:pt x="36" y="30"/>
                  </a:moveTo>
                  <a:lnTo>
                    <a:pt x="42" y="13"/>
                  </a:lnTo>
                  <a:lnTo>
                    <a:pt x="5" y="0"/>
                  </a:lnTo>
                  <a:lnTo>
                    <a:pt x="0" y="17"/>
                  </a:lnTo>
                  <a:lnTo>
                    <a:pt x="36" y="30"/>
                  </a:lnTo>
                </a:path>
              </a:pathLst>
            </a:custGeom>
            <a:solidFill>
              <a:srgbClr val="000000"/>
            </a:solidFill>
            <a:ln w="44450" cap="rnd">
              <a:noFill/>
              <a:round/>
              <a:headEnd type="none" w="sm" len="sm"/>
              <a:tailEnd type="none" w="sm" len="sm"/>
            </a:ln>
          </p:spPr>
          <p:txBody>
            <a:bodyPr/>
            <a:lstStyle/>
            <a:p>
              <a:endParaRPr lang="en-US"/>
            </a:p>
          </p:txBody>
        </p:sp>
        <p:sp>
          <p:nvSpPr>
            <p:cNvPr id="24635" name="Freeform 41"/>
            <p:cNvSpPr>
              <a:spLocks/>
            </p:cNvSpPr>
            <p:nvPr/>
          </p:nvSpPr>
          <p:spPr bwMode="auto">
            <a:xfrm>
              <a:off x="1760" y="2347"/>
              <a:ext cx="24" cy="36"/>
            </a:xfrm>
            <a:custGeom>
              <a:avLst/>
              <a:gdLst>
                <a:gd name="T0" fmla="*/ 56 w 15"/>
                <a:gd name="T1" fmla="*/ 198 h 20"/>
                <a:gd name="T2" fmla="*/ 90 w 15"/>
                <a:gd name="T3" fmla="*/ 23 h 20"/>
                <a:gd name="T4" fmla="*/ 26 w 15"/>
                <a:gd name="T5" fmla="*/ 0 h 20"/>
                <a:gd name="T6" fmla="*/ 0 w 15"/>
                <a:gd name="T7" fmla="*/ 187 h 20"/>
                <a:gd name="T8" fmla="*/ 56 w 15"/>
                <a:gd name="T9" fmla="*/ 198 h 20"/>
                <a:gd name="T10" fmla="*/ 0 60000 65536"/>
                <a:gd name="T11" fmla="*/ 0 60000 65536"/>
                <a:gd name="T12" fmla="*/ 0 60000 65536"/>
                <a:gd name="T13" fmla="*/ 0 60000 65536"/>
                <a:gd name="T14" fmla="*/ 0 60000 65536"/>
                <a:gd name="T15" fmla="*/ 0 w 15"/>
                <a:gd name="T16" fmla="*/ 0 h 20"/>
                <a:gd name="T17" fmla="*/ 15 w 15"/>
                <a:gd name="T18" fmla="*/ 20 h 20"/>
              </a:gdLst>
              <a:ahLst/>
              <a:cxnLst>
                <a:cxn ang="T10">
                  <a:pos x="T0" y="T1"/>
                </a:cxn>
                <a:cxn ang="T11">
                  <a:pos x="T2" y="T3"/>
                </a:cxn>
                <a:cxn ang="T12">
                  <a:pos x="T4" y="T5"/>
                </a:cxn>
                <a:cxn ang="T13">
                  <a:pos x="T6" y="T7"/>
                </a:cxn>
                <a:cxn ang="T14">
                  <a:pos x="T8" y="T9"/>
                </a:cxn>
              </a:cxnLst>
              <a:rect l="T15" t="T16" r="T17" b="T18"/>
              <a:pathLst>
                <a:path w="15" h="20">
                  <a:moveTo>
                    <a:pt x="9" y="19"/>
                  </a:moveTo>
                  <a:lnTo>
                    <a:pt x="14" y="2"/>
                  </a:lnTo>
                  <a:lnTo>
                    <a:pt x="4" y="0"/>
                  </a:lnTo>
                  <a:lnTo>
                    <a:pt x="0" y="18"/>
                  </a:lnTo>
                  <a:lnTo>
                    <a:pt x="9" y="19"/>
                  </a:lnTo>
                </a:path>
              </a:pathLst>
            </a:custGeom>
            <a:solidFill>
              <a:srgbClr val="000000"/>
            </a:solidFill>
            <a:ln w="44450" cap="rnd">
              <a:noFill/>
              <a:round/>
              <a:headEnd type="none" w="sm" len="sm"/>
              <a:tailEnd type="none" w="sm" len="sm"/>
            </a:ln>
          </p:spPr>
          <p:txBody>
            <a:bodyPr/>
            <a:lstStyle/>
            <a:p>
              <a:endParaRPr lang="en-US"/>
            </a:p>
          </p:txBody>
        </p:sp>
        <p:sp>
          <p:nvSpPr>
            <p:cNvPr id="24636" name="Freeform 42"/>
            <p:cNvSpPr>
              <a:spLocks/>
            </p:cNvSpPr>
            <p:nvPr/>
          </p:nvSpPr>
          <p:spPr bwMode="auto">
            <a:xfrm>
              <a:off x="1760" y="2347"/>
              <a:ext cx="21" cy="34"/>
            </a:xfrm>
            <a:custGeom>
              <a:avLst/>
              <a:gdLst>
                <a:gd name="T0" fmla="*/ 0 w 13"/>
                <a:gd name="T1" fmla="*/ 183 h 19"/>
                <a:gd name="T2" fmla="*/ 81 w 13"/>
                <a:gd name="T3" fmla="*/ 0 h 19"/>
                <a:gd name="T4" fmla="*/ 42 w 13"/>
                <a:gd name="T5" fmla="*/ 183 h 19"/>
                <a:gd name="T6" fmla="*/ 0 w 13"/>
                <a:gd name="T7" fmla="*/ 183 h 19"/>
                <a:gd name="T8" fmla="*/ 0 60000 65536"/>
                <a:gd name="T9" fmla="*/ 0 60000 65536"/>
                <a:gd name="T10" fmla="*/ 0 60000 65536"/>
                <a:gd name="T11" fmla="*/ 0 60000 65536"/>
                <a:gd name="T12" fmla="*/ 0 w 13"/>
                <a:gd name="T13" fmla="*/ 0 h 19"/>
                <a:gd name="T14" fmla="*/ 13 w 13"/>
                <a:gd name="T15" fmla="*/ 19 h 19"/>
              </a:gdLst>
              <a:ahLst/>
              <a:cxnLst>
                <a:cxn ang="T8">
                  <a:pos x="T0" y="T1"/>
                </a:cxn>
                <a:cxn ang="T9">
                  <a:pos x="T2" y="T3"/>
                </a:cxn>
                <a:cxn ang="T10">
                  <a:pos x="T4" y="T5"/>
                </a:cxn>
                <a:cxn ang="T11">
                  <a:pos x="T6" y="T7"/>
                </a:cxn>
              </a:cxnLst>
              <a:rect l="T12" t="T13" r="T14" b="T15"/>
              <a:pathLst>
                <a:path w="13" h="19">
                  <a:moveTo>
                    <a:pt x="0" y="18"/>
                  </a:moveTo>
                  <a:lnTo>
                    <a:pt x="12" y="0"/>
                  </a:lnTo>
                  <a:lnTo>
                    <a:pt x="6" y="18"/>
                  </a:lnTo>
                  <a:lnTo>
                    <a:pt x="0" y="18"/>
                  </a:lnTo>
                </a:path>
              </a:pathLst>
            </a:custGeom>
            <a:solidFill>
              <a:srgbClr val="000000"/>
            </a:solidFill>
            <a:ln w="44450" cap="rnd">
              <a:noFill/>
              <a:round/>
              <a:headEnd type="none" w="sm" len="sm"/>
              <a:tailEnd type="none" w="sm" len="sm"/>
            </a:ln>
          </p:spPr>
          <p:txBody>
            <a:bodyPr/>
            <a:lstStyle/>
            <a:p>
              <a:endParaRPr lang="en-US"/>
            </a:p>
          </p:txBody>
        </p:sp>
        <p:sp>
          <p:nvSpPr>
            <p:cNvPr id="24637" name="Freeform 43"/>
            <p:cNvSpPr>
              <a:spLocks/>
            </p:cNvSpPr>
            <p:nvPr/>
          </p:nvSpPr>
          <p:spPr bwMode="auto">
            <a:xfrm>
              <a:off x="1673" y="2338"/>
              <a:ext cx="95" cy="43"/>
            </a:xfrm>
            <a:custGeom>
              <a:avLst/>
              <a:gdLst>
                <a:gd name="T0" fmla="*/ 358 w 60"/>
                <a:gd name="T1" fmla="*/ 235 h 24"/>
                <a:gd name="T2" fmla="*/ 369 w 60"/>
                <a:gd name="T3" fmla="*/ 52 h 24"/>
                <a:gd name="T4" fmla="*/ 8 w 60"/>
                <a:gd name="T5" fmla="*/ 0 h 24"/>
                <a:gd name="T6" fmla="*/ 0 w 60"/>
                <a:gd name="T7" fmla="*/ 183 h 24"/>
                <a:gd name="T8" fmla="*/ 358 w 60"/>
                <a:gd name="T9" fmla="*/ 235 h 24"/>
                <a:gd name="T10" fmla="*/ 0 60000 65536"/>
                <a:gd name="T11" fmla="*/ 0 60000 65536"/>
                <a:gd name="T12" fmla="*/ 0 60000 65536"/>
                <a:gd name="T13" fmla="*/ 0 60000 65536"/>
                <a:gd name="T14" fmla="*/ 0 60000 65536"/>
                <a:gd name="T15" fmla="*/ 0 w 60"/>
                <a:gd name="T16" fmla="*/ 0 h 24"/>
                <a:gd name="T17" fmla="*/ 60 w 60"/>
                <a:gd name="T18" fmla="*/ 24 h 24"/>
              </a:gdLst>
              <a:ahLst/>
              <a:cxnLst>
                <a:cxn ang="T10">
                  <a:pos x="T0" y="T1"/>
                </a:cxn>
                <a:cxn ang="T11">
                  <a:pos x="T2" y="T3"/>
                </a:cxn>
                <a:cxn ang="T12">
                  <a:pos x="T4" y="T5"/>
                </a:cxn>
                <a:cxn ang="T13">
                  <a:pos x="T6" y="T7"/>
                </a:cxn>
                <a:cxn ang="T14">
                  <a:pos x="T8" y="T9"/>
                </a:cxn>
              </a:cxnLst>
              <a:rect l="T15" t="T16" r="T17" b="T18"/>
              <a:pathLst>
                <a:path w="60" h="24">
                  <a:moveTo>
                    <a:pt x="57" y="23"/>
                  </a:moveTo>
                  <a:lnTo>
                    <a:pt x="59" y="5"/>
                  </a:lnTo>
                  <a:lnTo>
                    <a:pt x="1" y="0"/>
                  </a:lnTo>
                  <a:lnTo>
                    <a:pt x="0" y="18"/>
                  </a:lnTo>
                  <a:lnTo>
                    <a:pt x="57" y="23"/>
                  </a:lnTo>
                </a:path>
              </a:pathLst>
            </a:custGeom>
            <a:solidFill>
              <a:srgbClr val="000000"/>
            </a:solidFill>
            <a:ln w="44450" cap="rnd">
              <a:noFill/>
              <a:round/>
              <a:headEnd type="none" w="sm" len="sm"/>
              <a:tailEnd type="none" w="sm" len="sm"/>
            </a:ln>
          </p:spPr>
          <p:txBody>
            <a:bodyPr/>
            <a:lstStyle/>
            <a:p>
              <a:endParaRPr lang="en-US"/>
            </a:p>
          </p:txBody>
        </p:sp>
        <p:sp>
          <p:nvSpPr>
            <p:cNvPr id="24638" name="Freeform 44"/>
            <p:cNvSpPr>
              <a:spLocks/>
            </p:cNvSpPr>
            <p:nvPr/>
          </p:nvSpPr>
          <p:spPr bwMode="auto">
            <a:xfrm>
              <a:off x="1673" y="2338"/>
              <a:ext cx="17" cy="34"/>
            </a:xfrm>
            <a:custGeom>
              <a:avLst/>
              <a:gdLst>
                <a:gd name="T0" fmla="*/ 0 w 11"/>
                <a:gd name="T1" fmla="*/ 183 h 19"/>
                <a:gd name="T2" fmla="*/ 56 w 11"/>
                <a:gd name="T3" fmla="*/ 0 h 19"/>
                <a:gd name="T4" fmla="*/ 56 w 11"/>
                <a:gd name="T5" fmla="*/ 183 h 19"/>
                <a:gd name="T6" fmla="*/ 0 w 11"/>
                <a:gd name="T7" fmla="*/ 183 h 19"/>
                <a:gd name="T8" fmla="*/ 0 60000 65536"/>
                <a:gd name="T9" fmla="*/ 0 60000 65536"/>
                <a:gd name="T10" fmla="*/ 0 60000 65536"/>
                <a:gd name="T11" fmla="*/ 0 60000 65536"/>
                <a:gd name="T12" fmla="*/ 0 w 11"/>
                <a:gd name="T13" fmla="*/ 0 h 19"/>
                <a:gd name="T14" fmla="*/ 11 w 11"/>
                <a:gd name="T15" fmla="*/ 19 h 19"/>
              </a:gdLst>
              <a:ahLst/>
              <a:cxnLst>
                <a:cxn ang="T8">
                  <a:pos x="T0" y="T1"/>
                </a:cxn>
                <a:cxn ang="T9">
                  <a:pos x="T2" y="T3"/>
                </a:cxn>
                <a:cxn ang="T10">
                  <a:pos x="T4" y="T5"/>
                </a:cxn>
                <a:cxn ang="T11">
                  <a:pos x="T6" y="T7"/>
                </a:cxn>
              </a:cxnLst>
              <a:rect l="T12" t="T13" r="T14" b="T15"/>
              <a:pathLst>
                <a:path w="11" h="19">
                  <a:moveTo>
                    <a:pt x="0" y="18"/>
                  </a:moveTo>
                  <a:lnTo>
                    <a:pt x="10" y="0"/>
                  </a:lnTo>
                  <a:lnTo>
                    <a:pt x="10" y="18"/>
                  </a:lnTo>
                  <a:lnTo>
                    <a:pt x="0" y="18"/>
                  </a:lnTo>
                </a:path>
              </a:pathLst>
            </a:custGeom>
            <a:solidFill>
              <a:srgbClr val="000000"/>
            </a:solidFill>
            <a:ln w="44450" cap="rnd">
              <a:noFill/>
              <a:round/>
              <a:headEnd type="none" w="sm" len="sm"/>
              <a:tailEnd type="none" w="sm" len="sm"/>
            </a:ln>
          </p:spPr>
          <p:txBody>
            <a:bodyPr/>
            <a:lstStyle/>
            <a:p>
              <a:endParaRPr lang="en-US"/>
            </a:p>
          </p:txBody>
        </p:sp>
        <p:sp>
          <p:nvSpPr>
            <p:cNvPr id="24639" name="Freeform 45"/>
            <p:cNvSpPr>
              <a:spLocks/>
            </p:cNvSpPr>
            <p:nvPr/>
          </p:nvSpPr>
          <p:spPr bwMode="auto">
            <a:xfrm>
              <a:off x="2410" y="2788"/>
              <a:ext cx="83" cy="80"/>
            </a:xfrm>
            <a:custGeom>
              <a:avLst/>
              <a:gdLst>
                <a:gd name="T0" fmla="*/ 67 w 52"/>
                <a:gd name="T1" fmla="*/ 0 h 44"/>
                <a:gd name="T2" fmla="*/ 0 w 52"/>
                <a:gd name="T3" fmla="*/ 162 h 44"/>
                <a:gd name="T4" fmla="*/ 273 w 52"/>
                <a:gd name="T5" fmla="*/ 469 h 44"/>
                <a:gd name="T6" fmla="*/ 329 w 52"/>
                <a:gd name="T7" fmla="*/ 307 h 44"/>
                <a:gd name="T8" fmla="*/ 67 w 52"/>
                <a:gd name="T9" fmla="*/ 0 h 44"/>
                <a:gd name="T10" fmla="*/ 0 60000 65536"/>
                <a:gd name="T11" fmla="*/ 0 60000 65536"/>
                <a:gd name="T12" fmla="*/ 0 60000 65536"/>
                <a:gd name="T13" fmla="*/ 0 60000 65536"/>
                <a:gd name="T14" fmla="*/ 0 60000 65536"/>
                <a:gd name="T15" fmla="*/ 0 w 52"/>
                <a:gd name="T16" fmla="*/ 0 h 44"/>
                <a:gd name="T17" fmla="*/ 52 w 52"/>
                <a:gd name="T18" fmla="*/ 44 h 44"/>
              </a:gdLst>
              <a:ahLst/>
              <a:cxnLst>
                <a:cxn ang="T10">
                  <a:pos x="T0" y="T1"/>
                </a:cxn>
                <a:cxn ang="T11">
                  <a:pos x="T2" y="T3"/>
                </a:cxn>
                <a:cxn ang="T12">
                  <a:pos x="T4" y="T5"/>
                </a:cxn>
                <a:cxn ang="T13">
                  <a:pos x="T6" y="T7"/>
                </a:cxn>
                <a:cxn ang="T14">
                  <a:pos x="T8" y="T9"/>
                </a:cxn>
              </a:cxnLst>
              <a:rect l="T15" t="T16" r="T17" b="T18"/>
              <a:pathLst>
                <a:path w="52" h="44">
                  <a:moveTo>
                    <a:pt x="10" y="0"/>
                  </a:moveTo>
                  <a:lnTo>
                    <a:pt x="0" y="15"/>
                  </a:lnTo>
                  <a:lnTo>
                    <a:pt x="42" y="43"/>
                  </a:lnTo>
                  <a:lnTo>
                    <a:pt x="51" y="28"/>
                  </a:lnTo>
                  <a:lnTo>
                    <a:pt x="10" y="0"/>
                  </a:lnTo>
                </a:path>
              </a:pathLst>
            </a:custGeom>
            <a:solidFill>
              <a:srgbClr val="000000"/>
            </a:solidFill>
            <a:ln w="44450" cap="rnd">
              <a:noFill/>
              <a:round/>
              <a:headEnd type="none" w="sm" len="sm"/>
              <a:tailEnd type="none" w="sm" len="sm"/>
            </a:ln>
          </p:spPr>
          <p:txBody>
            <a:bodyPr/>
            <a:lstStyle/>
            <a:p>
              <a:endParaRPr lang="en-US"/>
            </a:p>
          </p:txBody>
        </p:sp>
        <p:sp>
          <p:nvSpPr>
            <p:cNvPr id="24640" name="Freeform 46"/>
            <p:cNvSpPr>
              <a:spLocks/>
            </p:cNvSpPr>
            <p:nvPr/>
          </p:nvSpPr>
          <p:spPr bwMode="auto">
            <a:xfrm>
              <a:off x="2477" y="2837"/>
              <a:ext cx="24" cy="31"/>
            </a:xfrm>
            <a:custGeom>
              <a:avLst/>
              <a:gdLst>
                <a:gd name="T0" fmla="*/ 90 w 15"/>
                <a:gd name="T1" fmla="*/ 13 h 17"/>
                <a:gd name="T2" fmla="*/ 0 w 15"/>
                <a:gd name="T3" fmla="*/ 177 h 17"/>
                <a:gd name="T4" fmla="*/ 74 w 15"/>
                <a:gd name="T5" fmla="*/ 0 h 17"/>
                <a:gd name="T6" fmla="*/ 90 w 15"/>
                <a:gd name="T7" fmla="*/ 13 h 17"/>
                <a:gd name="T8" fmla="*/ 0 60000 65536"/>
                <a:gd name="T9" fmla="*/ 0 60000 65536"/>
                <a:gd name="T10" fmla="*/ 0 60000 65536"/>
                <a:gd name="T11" fmla="*/ 0 60000 65536"/>
                <a:gd name="T12" fmla="*/ 0 w 15"/>
                <a:gd name="T13" fmla="*/ 0 h 17"/>
                <a:gd name="T14" fmla="*/ 15 w 15"/>
                <a:gd name="T15" fmla="*/ 17 h 17"/>
              </a:gdLst>
              <a:ahLst/>
              <a:cxnLst>
                <a:cxn ang="T8">
                  <a:pos x="T0" y="T1"/>
                </a:cxn>
                <a:cxn ang="T9">
                  <a:pos x="T2" y="T3"/>
                </a:cxn>
                <a:cxn ang="T10">
                  <a:pos x="T4" y="T5"/>
                </a:cxn>
                <a:cxn ang="T11">
                  <a:pos x="T6" y="T7"/>
                </a:cxn>
              </a:cxnLst>
              <a:rect l="T12" t="T13" r="T14" b="T15"/>
              <a:pathLst>
                <a:path w="15" h="17">
                  <a:moveTo>
                    <a:pt x="14" y="1"/>
                  </a:moveTo>
                  <a:lnTo>
                    <a:pt x="0" y="16"/>
                  </a:lnTo>
                  <a:lnTo>
                    <a:pt x="11" y="0"/>
                  </a:lnTo>
                  <a:lnTo>
                    <a:pt x="14" y="1"/>
                  </a:lnTo>
                </a:path>
              </a:pathLst>
            </a:custGeom>
            <a:solidFill>
              <a:srgbClr val="000000"/>
            </a:solidFill>
            <a:ln w="44450" cap="rnd">
              <a:noFill/>
              <a:round/>
              <a:headEnd type="none" w="sm" len="sm"/>
              <a:tailEnd type="none" w="sm" len="sm"/>
            </a:ln>
          </p:spPr>
          <p:txBody>
            <a:bodyPr/>
            <a:lstStyle/>
            <a:p>
              <a:endParaRPr lang="en-US"/>
            </a:p>
          </p:txBody>
        </p:sp>
        <p:sp>
          <p:nvSpPr>
            <p:cNvPr id="24641" name="Freeform 47"/>
            <p:cNvSpPr>
              <a:spLocks/>
            </p:cNvSpPr>
            <p:nvPr/>
          </p:nvSpPr>
          <p:spPr bwMode="auto">
            <a:xfrm>
              <a:off x="2477" y="2837"/>
              <a:ext cx="39" cy="45"/>
            </a:xfrm>
            <a:custGeom>
              <a:avLst/>
              <a:gdLst>
                <a:gd name="T0" fmla="*/ 42 w 25"/>
                <a:gd name="T1" fmla="*/ 0 h 25"/>
                <a:gd name="T2" fmla="*/ 0 w 25"/>
                <a:gd name="T3" fmla="*/ 169 h 25"/>
                <a:gd name="T4" fmla="*/ 103 w 25"/>
                <a:gd name="T5" fmla="*/ 250 h 25"/>
                <a:gd name="T6" fmla="*/ 140 w 25"/>
                <a:gd name="T7" fmla="*/ 81 h 25"/>
                <a:gd name="T8" fmla="*/ 42 w 25"/>
                <a:gd name="T9" fmla="*/ 0 h 25"/>
                <a:gd name="T10" fmla="*/ 0 60000 65536"/>
                <a:gd name="T11" fmla="*/ 0 60000 65536"/>
                <a:gd name="T12" fmla="*/ 0 60000 65536"/>
                <a:gd name="T13" fmla="*/ 0 60000 65536"/>
                <a:gd name="T14" fmla="*/ 0 60000 65536"/>
                <a:gd name="T15" fmla="*/ 0 w 25"/>
                <a:gd name="T16" fmla="*/ 0 h 25"/>
                <a:gd name="T17" fmla="*/ 25 w 25"/>
                <a:gd name="T18" fmla="*/ 25 h 25"/>
              </a:gdLst>
              <a:ahLst/>
              <a:cxnLst>
                <a:cxn ang="T10">
                  <a:pos x="T0" y="T1"/>
                </a:cxn>
                <a:cxn ang="T11">
                  <a:pos x="T2" y="T3"/>
                </a:cxn>
                <a:cxn ang="T12">
                  <a:pos x="T4" y="T5"/>
                </a:cxn>
                <a:cxn ang="T13">
                  <a:pos x="T6" y="T7"/>
                </a:cxn>
                <a:cxn ang="T14">
                  <a:pos x="T8" y="T9"/>
                </a:cxn>
              </a:cxnLst>
              <a:rect l="T15" t="T16" r="T17" b="T18"/>
              <a:pathLst>
                <a:path w="25" h="25">
                  <a:moveTo>
                    <a:pt x="7" y="0"/>
                  </a:moveTo>
                  <a:lnTo>
                    <a:pt x="0" y="16"/>
                  </a:lnTo>
                  <a:lnTo>
                    <a:pt x="17" y="24"/>
                  </a:lnTo>
                  <a:lnTo>
                    <a:pt x="24" y="8"/>
                  </a:lnTo>
                  <a:lnTo>
                    <a:pt x="7" y="0"/>
                  </a:lnTo>
                </a:path>
              </a:pathLst>
            </a:custGeom>
            <a:solidFill>
              <a:srgbClr val="000000"/>
            </a:solidFill>
            <a:ln w="44450" cap="rnd">
              <a:noFill/>
              <a:round/>
              <a:headEnd type="none" w="sm" len="sm"/>
              <a:tailEnd type="none" w="sm" len="sm"/>
            </a:ln>
          </p:spPr>
          <p:txBody>
            <a:bodyPr/>
            <a:lstStyle/>
            <a:p>
              <a:endParaRPr lang="en-US"/>
            </a:p>
          </p:txBody>
        </p:sp>
        <p:sp>
          <p:nvSpPr>
            <p:cNvPr id="24642" name="Freeform 48"/>
            <p:cNvSpPr>
              <a:spLocks/>
            </p:cNvSpPr>
            <p:nvPr/>
          </p:nvSpPr>
          <p:spPr bwMode="auto">
            <a:xfrm>
              <a:off x="2604" y="2893"/>
              <a:ext cx="40" cy="44"/>
            </a:xfrm>
            <a:custGeom>
              <a:avLst/>
              <a:gdLst>
                <a:gd name="T0" fmla="*/ 34 w 25"/>
                <a:gd name="T1" fmla="*/ 0 h 24"/>
                <a:gd name="T2" fmla="*/ 0 w 25"/>
                <a:gd name="T3" fmla="*/ 191 h 24"/>
                <a:gd name="T4" fmla="*/ 131 w 25"/>
                <a:gd name="T5" fmla="*/ 259 h 24"/>
                <a:gd name="T6" fmla="*/ 157 w 25"/>
                <a:gd name="T7" fmla="*/ 68 h 24"/>
                <a:gd name="T8" fmla="*/ 34 w 25"/>
                <a:gd name="T9" fmla="*/ 0 h 24"/>
                <a:gd name="T10" fmla="*/ 0 60000 65536"/>
                <a:gd name="T11" fmla="*/ 0 60000 65536"/>
                <a:gd name="T12" fmla="*/ 0 60000 65536"/>
                <a:gd name="T13" fmla="*/ 0 60000 65536"/>
                <a:gd name="T14" fmla="*/ 0 60000 65536"/>
                <a:gd name="T15" fmla="*/ 0 w 25"/>
                <a:gd name="T16" fmla="*/ 0 h 24"/>
                <a:gd name="T17" fmla="*/ 25 w 25"/>
                <a:gd name="T18" fmla="*/ 24 h 24"/>
              </a:gdLst>
              <a:ahLst/>
              <a:cxnLst>
                <a:cxn ang="T10">
                  <a:pos x="T0" y="T1"/>
                </a:cxn>
                <a:cxn ang="T11">
                  <a:pos x="T2" y="T3"/>
                </a:cxn>
                <a:cxn ang="T12">
                  <a:pos x="T4" y="T5"/>
                </a:cxn>
                <a:cxn ang="T13">
                  <a:pos x="T6" y="T7"/>
                </a:cxn>
                <a:cxn ang="T14">
                  <a:pos x="T8" y="T9"/>
                </a:cxn>
              </a:cxnLst>
              <a:rect l="T15" t="T16" r="T17" b="T18"/>
              <a:pathLst>
                <a:path w="25" h="24">
                  <a:moveTo>
                    <a:pt x="5" y="0"/>
                  </a:moveTo>
                  <a:lnTo>
                    <a:pt x="0" y="17"/>
                  </a:lnTo>
                  <a:lnTo>
                    <a:pt x="20" y="23"/>
                  </a:lnTo>
                  <a:lnTo>
                    <a:pt x="24" y="6"/>
                  </a:lnTo>
                  <a:lnTo>
                    <a:pt x="5" y="0"/>
                  </a:lnTo>
                </a:path>
              </a:pathLst>
            </a:custGeom>
            <a:solidFill>
              <a:srgbClr val="000000"/>
            </a:solidFill>
            <a:ln w="44450" cap="rnd">
              <a:noFill/>
              <a:round/>
              <a:headEnd type="none" w="sm" len="sm"/>
              <a:tailEnd type="none" w="sm" len="sm"/>
            </a:ln>
          </p:spPr>
          <p:txBody>
            <a:bodyPr/>
            <a:lstStyle/>
            <a:p>
              <a:endParaRPr lang="en-US"/>
            </a:p>
          </p:txBody>
        </p:sp>
        <p:sp>
          <p:nvSpPr>
            <p:cNvPr id="24643" name="Freeform 49"/>
            <p:cNvSpPr>
              <a:spLocks/>
            </p:cNvSpPr>
            <p:nvPr/>
          </p:nvSpPr>
          <p:spPr bwMode="auto">
            <a:xfrm>
              <a:off x="2635" y="2904"/>
              <a:ext cx="22" cy="33"/>
            </a:xfrm>
            <a:custGeom>
              <a:avLst/>
              <a:gdLst>
                <a:gd name="T0" fmla="*/ 77 w 14"/>
                <a:gd name="T1" fmla="*/ 13 h 18"/>
                <a:gd name="T2" fmla="*/ 0 w 14"/>
                <a:gd name="T3" fmla="*/ 191 h 18"/>
                <a:gd name="T4" fmla="*/ 49 w 14"/>
                <a:gd name="T5" fmla="*/ 0 h 18"/>
                <a:gd name="T6" fmla="*/ 77 w 14"/>
                <a:gd name="T7" fmla="*/ 13 h 18"/>
                <a:gd name="T8" fmla="*/ 0 60000 65536"/>
                <a:gd name="T9" fmla="*/ 0 60000 65536"/>
                <a:gd name="T10" fmla="*/ 0 60000 65536"/>
                <a:gd name="T11" fmla="*/ 0 60000 65536"/>
                <a:gd name="T12" fmla="*/ 0 w 14"/>
                <a:gd name="T13" fmla="*/ 0 h 18"/>
                <a:gd name="T14" fmla="*/ 14 w 14"/>
                <a:gd name="T15" fmla="*/ 18 h 18"/>
              </a:gdLst>
              <a:ahLst/>
              <a:cxnLst>
                <a:cxn ang="T8">
                  <a:pos x="T0" y="T1"/>
                </a:cxn>
                <a:cxn ang="T9">
                  <a:pos x="T2" y="T3"/>
                </a:cxn>
                <a:cxn ang="T10">
                  <a:pos x="T4" y="T5"/>
                </a:cxn>
                <a:cxn ang="T11">
                  <a:pos x="T6" y="T7"/>
                </a:cxn>
              </a:cxnLst>
              <a:rect l="T12" t="T13" r="T14" b="T15"/>
              <a:pathLst>
                <a:path w="14" h="18">
                  <a:moveTo>
                    <a:pt x="13" y="1"/>
                  </a:moveTo>
                  <a:lnTo>
                    <a:pt x="0" y="17"/>
                  </a:lnTo>
                  <a:lnTo>
                    <a:pt x="8" y="0"/>
                  </a:lnTo>
                  <a:lnTo>
                    <a:pt x="13" y="1"/>
                  </a:lnTo>
                </a:path>
              </a:pathLst>
            </a:custGeom>
            <a:solidFill>
              <a:srgbClr val="000000"/>
            </a:solidFill>
            <a:ln w="44450" cap="rnd">
              <a:noFill/>
              <a:round/>
              <a:headEnd type="none" w="sm" len="sm"/>
              <a:tailEnd type="none" w="sm" len="sm"/>
            </a:ln>
          </p:spPr>
          <p:txBody>
            <a:bodyPr/>
            <a:lstStyle/>
            <a:p>
              <a:endParaRPr lang="en-US"/>
            </a:p>
          </p:txBody>
        </p:sp>
        <p:sp>
          <p:nvSpPr>
            <p:cNvPr id="24644" name="Freeform 50"/>
            <p:cNvSpPr>
              <a:spLocks/>
            </p:cNvSpPr>
            <p:nvPr/>
          </p:nvSpPr>
          <p:spPr bwMode="auto">
            <a:xfrm>
              <a:off x="2635" y="2904"/>
              <a:ext cx="81" cy="49"/>
            </a:xfrm>
            <a:custGeom>
              <a:avLst/>
              <a:gdLst>
                <a:gd name="T0" fmla="*/ 21 w 51"/>
                <a:gd name="T1" fmla="*/ 0 h 27"/>
                <a:gd name="T2" fmla="*/ 0 w 51"/>
                <a:gd name="T3" fmla="*/ 185 h 27"/>
                <a:gd name="T4" fmla="*/ 300 w 51"/>
                <a:gd name="T5" fmla="*/ 279 h 27"/>
                <a:gd name="T6" fmla="*/ 316 w 51"/>
                <a:gd name="T7" fmla="*/ 89 h 27"/>
                <a:gd name="T8" fmla="*/ 21 w 51"/>
                <a:gd name="T9" fmla="*/ 0 h 27"/>
                <a:gd name="T10" fmla="*/ 0 60000 65536"/>
                <a:gd name="T11" fmla="*/ 0 60000 65536"/>
                <a:gd name="T12" fmla="*/ 0 60000 65536"/>
                <a:gd name="T13" fmla="*/ 0 60000 65536"/>
                <a:gd name="T14" fmla="*/ 0 60000 65536"/>
                <a:gd name="T15" fmla="*/ 0 w 51"/>
                <a:gd name="T16" fmla="*/ 0 h 27"/>
                <a:gd name="T17" fmla="*/ 51 w 51"/>
                <a:gd name="T18" fmla="*/ 27 h 27"/>
              </a:gdLst>
              <a:ahLst/>
              <a:cxnLst>
                <a:cxn ang="T10">
                  <a:pos x="T0" y="T1"/>
                </a:cxn>
                <a:cxn ang="T11">
                  <a:pos x="T2" y="T3"/>
                </a:cxn>
                <a:cxn ang="T12">
                  <a:pos x="T4" y="T5"/>
                </a:cxn>
                <a:cxn ang="T13">
                  <a:pos x="T6" y="T7"/>
                </a:cxn>
                <a:cxn ang="T14">
                  <a:pos x="T8" y="T9"/>
                </a:cxn>
              </a:cxnLst>
              <a:rect l="T15" t="T16" r="T17" b="T18"/>
              <a:pathLst>
                <a:path w="51" h="27">
                  <a:moveTo>
                    <a:pt x="3" y="0"/>
                  </a:moveTo>
                  <a:lnTo>
                    <a:pt x="0" y="17"/>
                  </a:lnTo>
                  <a:lnTo>
                    <a:pt x="47" y="26"/>
                  </a:lnTo>
                  <a:lnTo>
                    <a:pt x="50" y="8"/>
                  </a:lnTo>
                  <a:lnTo>
                    <a:pt x="3" y="0"/>
                  </a:lnTo>
                </a:path>
              </a:pathLst>
            </a:custGeom>
            <a:solidFill>
              <a:srgbClr val="000000"/>
            </a:solidFill>
            <a:ln w="44450" cap="rnd">
              <a:noFill/>
              <a:round/>
              <a:headEnd type="none" w="sm" len="sm"/>
              <a:tailEnd type="none" w="sm" len="sm"/>
            </a:ln>
          </p:spPr>
          <p:txBody>
            <a:bodyPr/>
            <a:lstStyle/>
            <a:p>
              <a:endParaRPr lang="en-US"/>
            </a:p>
          </p:txBody>
        </p:sp>
        <p:sp>
          <p:nvSpPr>
            <p:cNvPr id="24645" name="Freeform 51"/>
            <p:cNvSpPr>
              <a:spLocks/>
            </p:cNvSpPr>
            <p:nvPr/>
          </p:nvSpPr>
          <p:spPr bwMode="auto">
            <a:xfrm>
              <a:off x="2781" y="2917"/>
              <a:ext cx="69" cy="42"/>
            </a:xfrm>
            <a:custGeom>
              <a:avLst/>
              <a:gdLst>
                <a:gd name="T0" fmla="*/ 0 w 43"/>
                <a:gd name="T1" fmla="*/ 44 h 23"/>
                <a:gd name="T2" fmla="*/ 8 w 43"/>
                <a:gd name="T3" fmla="*/ 243 h 23"/>
                <a:gd name="T4" fmla="*/ 278 w 43"/>
                <a:gd name="T5" fmla="*/ 214 h 23"/>
                <a:gd name="T6" fmla="*/ 265 w 43"/>
                <a:gd name="T7" fmla="*/ 0 h 23"/>
                <a:gd name="T8" fmla="*/ 0 w 43"/>
                <a:gd name="T9" fmla="*/ 44 h 23"/>
                <a:gd name="T10" fmla="*/ 0 60000 65536"/>
                <a:gd name="T11" fmla="*/ 0 60000 65536"/>
                <a:gd name="T12" fmla="*/ 0 60000 65536"/>
                <a:gd name="T13" fmla="*/ 0 60000 65536"/>
                <a:gd name="T14" fmla="*/ 0 60000 65536"/>
                <a:gd name="T15" fmla="*/ 0 w 43"/>
                <a:gd name="T16" fmla="*/ 0 h 23"/>
                <a:gd name="T17" fmla="*/ 43 w 43"/>
                <a:gd name="T18" fmla="*/ 23 h 23"/>
              </a:gdLst>
              <a:ahLst/>
              <a:cxnLst>
                <a:cxn ang="T10">
                  <a:pos x="T0" y="T1"/>
                </a:cxn>
                <a:cxn ang="T11">
                  <a:pos x="T2" y="T3"/>
                </a:cxn>
                <a:cxn ang="T12">
                  <a:pos x="T4" y="T5"/>
                </a:cxn>
                <a:cxn ang="T13">
                  <a:pos x="T6" y="T7"/>
                </a:cxn>
                <a:cxn ang="T14">
                  <a:pos x="T8" y="T9"/>
                </a:cxn>
              </a:cxnLst>
              <a:rect l="T15" t="T16" r="T17" b="T18"/>
              <a:pathLst>
                <a:path w="43" h="23">
                  <a:moveTo>
                    <a:pt x="0" y="4"/>
                  </a:moveTo>
                  <a:lnTo>
                    <a:pt x="1" y="22"/>
                  </a:lnTo>
                  <a:lnTo>
                    <a:pt x="42" y="19"/>
                  </a:lnTo>
                  <a:lnTo>
                    <a:pt x="40" y="0"/>
                  </a:lnTo>
                  <a:lnTo>
                    <a:pt x="0" y="4"/>
                  </a:lnTo>
                </a:path>
              </a:pathLst>
            </a:custGeom>
            <a:solidFill>
              <a:srgbClr val="000000"/>
            </a:solidFill>
            <a:ln w="44450" cap="rnd">
              <a:noFill/>
              <a:round/>
              <a:headEnd type="none" w="sm" len="sm"/>
              <a:tailEnd type="none" w="sm" len="sm"/>
            </a:ln>
          </p:spPr>
          <p:txBody>
            <a:bodyPr/>
            <a:lstStyle/>
            <a:p>
              <a:endParaRPr lang="en-US"/>
            </a:p>
          </p:txBody>
        </p:sp>
        <p:sp>
          <p:nvSpPr>
            <p:cNvPr id="24646" name="Freeform 52"/>
            <p:cNvSpPr>
              <a:spLocks/>
            </p:cNvSpPr>
            <p:nvPr/>
          </p:nvSpPr>
          <p:spPr bwMode="auto">
            <a:xfrm>
              <a:off x="2842" y="2917"/>
              <a:ext cx="21" cy="35"/>
            </a:xfrm>
            <a:custGeom>
              <a:avLst/>
              <a:gdLst>
                <a:gd name="T0" fmla="*/ 63 w 13"/>
                <a:gd name="T1" fmla="*/ 0 h 19"/>
                <a:gd name="T2" fmla="*/ 81 w 13"/>
                <a:gd name="T3" fmla="*/ 206 h 19"/>
                <a:gd name="T4" fmla="*/ 0 w 13"/>
                <a:gd name="T5" fmla="*/ 13 h 19"/>
                <a:gd name="T6" fmla="*/ 63 w 13"/>
                <a:gd name="T7" fmla="*/ 0 h 19"/>
                <a:gd name="T8" fmla="*/ 0 60000 65536"/>
                <a:gd name="T9" fmla="*/ 0 60000 65536"/>
                <a:gd name="T10" fmla="*/ 0 60000 65536"/>
                <a:gd name="T11" fmla="*/ 0 60000 65536"/>
                <a:gd name="T12" fmla="*/ 0 w 13"/>
                <a:gd name="T13" fmla="*/ 0 h 19"/>
                <a:gd name="T14" fmla="*/ 13 w 13"/>
                <a:gd name="T15" fmla="*/ 19 h 19"/>
              </a:gdLst>
              <a:ahLst/>
              <a:cxnLst>
                <a:cxn ang="T8">
                  <a:pos x="T0" y="T1"/>
                </a:cxn>
                <a:cxn ang="T9">
                  <a:pos x="T2" y="T3"/>
                </a:cxn>
                <a:cxn ang="T10">
                  <a:pos x="T4" y="T5"/>
                </a:cxn>
                <a:cxn ang="T11">
                  <a:pos x="T6" y="T7"/>
                </a:cxn>
              </a:cxnLst>
              <a:rect l="T12" t="T13" r="T14" b="T15"/>
              <a:pathLst>
                <a:path w="13" h="19">
                  <a:moveTo>
                    <a:pt x="9" y="0"/>
                  </a:moveTo>
                  <a:lnTo>
                    <a:pt x="12" y="18"/>
                  </a:lnTo>
                  <a:lnTo>
                    <a:pt x="0" y="1"/>
                  </a:lnTo>
                  <a:lnTo>
                    <a:pt x="9" y="0"/>
                  </a:lnTo>
                </a:path>
              </a:pathLst>
            </a:custGeom>
            <a:solidFill>
              <a:srgbClr val="000000"/>
            </a:solidFill>
            <a:ln w="44450" cap="rnd">
              <a:noFill/>
              <a:round/>
              <a:headEnd type="none" w="sm" len="sm"/>
              <a:tailEnd type="none" w="sm" len="sm"/>
            </a:ln>
          </p:spPr>
          <p:txBody>
            <a:bodyPr/>
            <a:lstStyle/>
            <a:p>
              <a:endParaRPr lang="en-US"/>
            </a:p>
          </p:txBody>
        </p:sp>
        <p:sp>
          <p:nvSpPr>
            <p:cNvPr id="24647" name="Freeform 53"/>
            <p:cNvSpPr>
              <a:spLocks/>
            </p:cNvSpPr>
            <p:nvPr/>
          </p:nvSpPr>
          <p:spPr bwMode="auto">
            <a:xfrm>
              <a:off x="2842" y="2906"/>
              <a:ext cx="49" cy="46"/>
            </a:xfrm>
            <a:custGeom>
              <a:avLst/>
              <a:gdLst>
                <a:gd name="T0" fmla="*/ 0 w 31"/>
                <a:gd name="T1" fmla="*/ 81 h 25"/>
                <a:gd name="T2" fmla="*/ 22 w 31"/>
                <a:gd name="T3" fmla="*/ 274 h 25"/>
                <a:gd name="T4" fmla="*/ 185 w 31"/>
                <a:gd name="T5" fmla="*/ 193 h 25"/>
                <a:gd name="T6" fmla="*/ 163 w 31"/>
                <a:gd name="T7" fmla="*/ 0 h 25"/>
                <a:gd name="T8" fmla="*/ 0 w 31"/>
                <a:gd name="T9" fmla="*/ 81 h 25"/>
                <a:gd name="T10" fmla="*/ 0 60000 65536"/>
                <a:gd name="T11" fmla="*/ 0 60000 65536"/>
                <a:gd name="T12" fmla="*/ 0 60000 65536"/>
                <a:gd name="T13" fmla="*/ 0 60000 65536"/>
                <a:gd name="T14" fmla="*/ 0 60000 65536"/>
                <a:gd name="T15" fmla="*/ 0 w 31"/>
                <a:gd name="T16" fmla="*/ 0 h 25"/>
                <a:gd name="T17" fmla="*/ 31 w 31"/>
                <a:gd name="T18" fmla="*/ 25 h 25"/>
              </a:gdLst>
              <a:ahLst/>
              <a:cxnLst>
                <a:cxn ang="T10">
                  <a:pos x="T0" y="T1"/>
                </a:cxn>
                <a:cxn ang="T11">
                  <a:pos x="T2" y="T3"/>
                </a:cxn>
                <a:cxn ang="T12">
                  <a:pos x="T4" y="T5"/>
                </a:cxn>
                <a:cxn ang="T13">
                  <a:pos x="T6" y="T7"/>
                </a:cxn>
                <a:cxn ang="T14">
                  <a:pos x="T8" y="T9"/>
                </a:cxn>
              </a:cxnLst>
              <a:rect l="T15" t="T16" r="T17" b="T18"/>
              <a:pathLst>
                <a:path w="31" h="25">
                  <a:moveTo>
                    <a:pt x="0" y="7"/>
                  </a:moveTo>
                  <a:lnTo>
                    <a:pt x="4" y="24"/>
                  </a:lnTo>
                  <a:lnTo>
                    <a:pt x="30" y="17"/>
                  </a:lnTo>
                  <a:lnTo>
                    <a:pt x="26" y="0"/>
                  </a:lnTo>
                  <a:lnTo>
                    <a:pt x="0" y="7"/>
                  </a:lnTo>
                </a:path>
              </a:pathLst>
            </a:custGeom>
            <a:solidFill>
              <a:srgbClr val="000000"/>
            </a:solidFill>
            <a:ln w="44450" cap="rnd">
              <a:noFill/>
              <a:round/>
              <a:headEnd type="none" w="sm" len="sm"/>
              <a:tailEnd type="none" w="sm" len="sm"/>
            </a:ln>
          </p:spPr>
          <p:txBody>
            <a:bodyPr/>
            <a:lstStyle/>
            <a:p>
              <a:endParaRPr lang="en-US"/>
            </a:p>
          </p:txBody>
        </p:sp>
        <p:sp>
          <p:nvSpPr>
            <p:cNvPr id="24648" name="Freeform 54"/>
            <p:cNvSpPr>
              <a:spLocks/>
            </p:cNvSpPr>
            <p:nvPr/>
          </p:nvSpPr>
          <p:spPr bwMode="auto">
            <a:xfrm>
              <a:off x="2976" y="2826"/>
              <a:ext cx="62" cy="64"/>
            </a:xfrm>
            <a:custGeom>
              <a:avLst/>
              <a:gdLst>
                <a:gd name="T0" fmla="*/ 0 w 39"/>
                <a:gd name="T1" fmla="*/ 214 h 35"/>
                <a:gd name="T2" fmla="*/ 52 w 39"/>
                <a:gd name="T3" fmla="*/ 379 h 35"/>
                <a:gd name="T4" fmla="*/ 240 w 39"/>
                <a:gd name="T5" fmla="*/ 165 h 35"/>
                <a:gd name="T6" fmla="*/ 192 w 39"/>
                <a:gd name="T7" fmla="*/ 0 h 35"/>
                <a:gd name="T8" fmla="*/ 0 w 39"/>
                <a:gd name="T9" fmla="*/ 214 h 35"/>
                <a:gd name="T10" fmla="*/ 0 60000 65536"/>
                <a:gd name="T11" fmla="*/ 0 60000 65536"/>
                <a:gd name="T12" fmla="*/ 0 60000 65536"/>
                <a:gd name="T13" fmla="*/ 0 60000 65536"/>
                <a:gd name="T14" fmla="*/ 0 60000 65536"/>
                <a:gd name="T15" fmla="*/ 0 w 39"/>
                <a:gd name="T16" fmla="*/ 0 h 35"/>
                <a:gd name="T17" fmla="*/ 39 w 39"/>
                <a:gd name="T18" fmla="*/ 35 h 35"/>
              </a:gdLst>
              <a:ahLst/>
              <a:cxnLst>
                <a:cxn ang="T10">
                  <a:pos x="T0" y="T1"/>
                </a:cxn>
                <a:cxn ang="T11">
                  <a:pos x="T2" y="T3"/>
                </a:cxn>
                <a:cxn ang="T12">
                  <a:pos x="T4" y="T5"/>
                </a:cxn>
                <a:cxn ang="T13">
                  <a:pos x="T6" y="T7"/>
                </a:cxn>
                <a:cxn ang="T14">
                  <a:pos x="T8" y="T9"/>
                </a:cxn>
              </a:cxnLst>
              <a:rect l="T15" t="T16" r="T17" b="T18"/>
              <a:pathLst>
                <a:path w="39" h="35">
                  <a:moveTo>
                    <a:pt x="0" y="19"/>
                  </a:moveTo>
                  <a:lnTo>
                    <a:pt x="8" y="34"/>
                  </a:lnTo>
                  <a:lnTo>
                    <a:pt x="38" y="15"/>
                  </a:lnTo>
                  <a:lnTo>
                    <a:pt x="30" y="0"/>
                  </a:lnTo>
                  <a:lnTo>
                    <a:pt x="0" y="19"/>
                  </a:lnTo>
                </a:path>
              </a:pathLst>
            </a:custGeom>
            <a:solidFill>
              <a:srgbClr val="000000"/>
            </a:solidFill>
            <a:ln w="44450" cap="rnd">
              <a:noFill/>
              <a:round/>
              <a:headEnd type="none" w="sm" len="sm"/>
              <a:tailEnd type="none" w="sm" len="sm"/>
            </a:ln>
          </p:spPr>
          <p:txBody>
            <a:bodyPr/>
            <a:lstStyle/>
            <a:p>
              <a:endParaRPr lang="en-US"/>
            </a:p>
          </p:txBody>
        </p:sp>
        <p:sp>
          <p:nvSpPr>
            <p:cNvPr id="24649" name="Freeform 55"/>
            <p:cNvSpPr>
              <a:spLocks/>
            </p:cNvSpPr>
            <p:nvPr/>
          </p:nvSpPr>
          <p:spPr bwMode="auto">
            <a:xfrm>
              <a:off x="3021" y="2826"/>
              <a:ext cx="24" cy="29"/>
            </a:xfrm>
            <a:custGeom>
              <a:avLst/>
              <a:gdLst>
                <a:gd name="T0" fmla="*/ 13 w 15"/>
                <a:gd name="T1" fmla="*/ 0 h 16"/>
                <a:gd name="T2" fmla="*/ 90 w 15"/>
                <a:gd name="T3" fmla="*/ 161 h 16"/>
                <a:gd name="T4" fmla="*/ 0 w 15"/>
                <a:gd name="T5" fmla="*/ 13 h 16"/>
                <a:gd name="T6" fmla="*/ 13 w 15"/>
                <a:gd name="T7" fmla="*/ 0 h 16"/>
                <a:gd name="T8" fmla="*/ 0 60000 65536"/>
                <a:gd name="T9" fmla="*/ 0 60000 65536"/>
                <a:gd name="T10" fmla="*/ 0 60000 65536"/>
                <a:gd name="T11" fmla="*/ 0 60000 65536"/>
                <a:gd name="T12" fmla="*/ 0 w 15"/>
                <a:gd name="T13" fmla="*/ 0 h 16"/>
                <a:gd name="T14" fmla="*/ 15 w 15"/>
                <a:gd name="T15" fmla="*/ 16 h 16"/>
              </a:gdLst>
              <a:ahLst/>
              <a:cxnLst>
                <a:cxn ang="T8">
                  <a:pos x="T0" y="T1"/>
                </a:cxn>
                <a:cxn ang="T9">
                  <a:pos x="T2" y="T3"/>
                </a:cxn>
                <a:cxn ang="T10">
                  <a:pos x="T4" y="T5"/>
                </a:cxn>
                <a:cxn ang="T11">
                  <a:pos x="T6" y="T7"/>
                </a:cxn>
              </a:cxnLst>
              <a:rect l="T12" t="T13" r="T14" b="T15"/>
              <a:pathLst>
                <a:path w="15" h="16">
                  <a:moveTo>
                    <a:pt x="2" y="0"/>
                  </a:moveTo>
                  <a:lnTo>
                    <a:pt x="14" y="15"/>
                  </a:lnTo>
                  <a:lnTo>
                    <a:pt x="0" y="1"/>
                  </a:lnTo>
                  <a:lnTo>
                    <a:pt x="2" y="0"/>
                  </a:lnTo>
                </a:path>
              </a:pathLst>
            </a:custGeom>
            <a:solidFill>
              <a:srgbClr val="000000"/>
            </a:solidFill>
            <a:ln w="44450" cap="rnd">
              <a:noFill/>
              <a:round/>
              <a:headEnd type="none" w="sm" len="sm"/>
              <a:tailEnd type="none" w="sm" len="sm"/>
            </a:ln>
          </p:spPr>
          <p:txBody>
            <a:bodyPr/>
            <a:lstStyle/>
            <a:p>
              <a:endParaRPr lang="en-US"/>
            </a:p>
          </p:txBody>
        </p:sp>
        <p:sp>
          <p:nvSpPr>
            <p:cNvPr id="24650" name="Freeform 56"/>
            <p:cNvSpPr>
              <a:spLocks/>
            </p:cNvSpPr>
            <p:nvPr/>
          </p:nvSpPr>
          <p:spPr bwMode="auto">
            <a:xfrm>
              <a:off x="3021" y="2790"/>
              <a:ext cx="57" cy="65"/>
            </a:xfrm>
            <a:custGeom>
              <a:avLst/>
              <a:gdLst>
                <a:gd name="T0" fmla="*/ 0 w 36"/>
                <a:gd name="T1" fmla="*/ 226 h 36"/>
                <a:gd name="T2" fmla="*/ 63 w 36"/>
                <a:gd name="T3" fmla="*/ 372 h 36"/>
                <a:gd name="T4" fmla="*/ 219 w 36"/>
                <a:gd name="T5" fmla="*/ 146 h 36"/>
                <a:gd name="T6" fmla="*/ 158 w 36"/>
                <a:gd name="T7" fmla="*/ 0 h 36"/>
                <a:gd name="T8" fmla="*/ 0 w 36"/>
                <a:gd name="T9" fmla="*/ 226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0" y="21"/>
                  </a:moveTo>
                  <a:lnTo>
                    <a:pt x="10" y="35"/>
                  </a:lnTo>
                  <a:lnTo>
                    <a:pt x="35" y="14"/>
                  </a:lnTo>
                  <a:lnTo>
                    <a:pt x="25" y="0"/>
                  </a:lnTo>
                  <a:lnTo>
                    <a:pt x="0" y="21"/>
                  </a:lnTo>
                </a:path>
              </a:pathLst>
            </a:custGeom>
            <a:solidFill>
              <a:srgbClr val="000000"/>
            </a:solidFill>
            <a:ln w="44450" cap="rnd">
              <a:noFill/>
              <a:round/>
              <a:headEnd type="none" w="sm" len="sm"/>
              <a:tailEnd type="none" w="sm" len="sm"/>
            </a:ln>
          </p:spPr>
          <p:txBody>
            <a:bodyPr/>
            <a:lstStyle/>
            <a:p>
              <a:endParaRPr lang="en-US"/>
            </a:p>
          </p:txBody>
        </p:sp>
        <p:sp>
          <p:nvSpPr>
            <p:cNvPr id="24651" name="Freeform 57"/>
            <p:cNvSpPr>
              <a:spLocks/>
            </p:cNvSpPr>
            <p:nvPr/>
          </p:nvSpPr>
          <p:spPr bwMode="auto">
            <a:xfrm>
              <a:off x="3129" y="2636"/>
              <a:ext cx="65" cy="89"/>
            </a:xfrm>
            <a:custGeom>
              <a:avLst/>
              <a:gdLst>
                <a:gd name="T0" fmla="*/ 0 w 41"/>
                <a:gd name="T1" fmla="*/ 412 h 49"/>
                <a:gd name="T2" fmla="*/ 87 w 41"/>
                <a:gd name="T3" fmla="*/ 521 h 49"/>
                <a:gd name="T4" fmla="*/ 252 w 41"/>
                <a:gd name="T5" fmla="*/ 118 h 49"/>
                <a:gd name="T6" fmla="*/ 163 w 41"/>
                <a:gd name="T7" fmla="*/ 0 h 49"/>
                <a:gd name="T8" fmla="*/ 0 w 41"/>
                <a:gd name="T9" fmla="*/ 412 h 49"/>
                <a:gd name="T10" fmla="*/ 0 60000 65536"/>
                <a:gd name="T11" fmla="*/ 0 60000 65536"/>
                <a:gd name="T12" fmla="*/ 0 60000 65536"/>
                <a:gd name="T13" fmla="*/ 0 60000 65536"/>
                <a:gd name="T14" fmla="*/ 0 60000 65536"/>
                <a:gd name="T15" fmla="*/ 0 w 41"/>
                <a:gd name="T16" fmla="*/ 0 h 49"/>
                <a:gd name="T17" fmla="*/ 41 w 41"/>
                <a:gd name="T18" fmla="*/ 49 h 49"/>
              </a:gdLst>
              <a:ahLst/>
              <a:cxnLst>
                <a:cxn ang="T10">
                  <a:pos x="T0" y="T1"/>
                </a:cxn>
                <a:cxn ang="T11">
                  <a:pos x="T2" y="T3"/>
                </a:cxn>
                <a:cxn ang="T12">
                  <a:pos x="T4" y="T5"/>
                </a:cxn>
                <a:cxn ang="T13">
                  <a:pos x="T6" y="T7"/>
                </a:cxn>
                <a:cxn ang="T14">
                  <a:pos x="T8" y="T9"/>
                </a:cxn>
              </a:cxnLst>
              <a:rect l="T15" t="T16" r="T17" b="T18"/>
              <a:pathLst>
                <a:path w="41" h="49">
                  <a:moveTo>
                    <a:pt x="0" y="38"/>
                  </a:moveTo>
                  <a:lnTo>
                    <a:pt x="14" y="48"/>
                  </a:lnTo>
                  <a:lnTo>
                    <a:pt x="40" y="11"/>
                  </a:lnTo>
                  <a:lnTo>
                    <a:pt x="26" y="0"/>
                  </a:lnTo>
                  <a:lnTo>
                    <a:pt x="0" y="38"/>
                  </a:lnTo>
                </a:path>
              </a:pathLst>
            </a:custGeom>
            <a:solidFill>
              <a:srgbClr val="000000"/>
            </a:solidFill>
            <a:ln w="44450" cap="rnd">
              <a:noFill/>
              <a:round/>
              <a:headEnd type="none" w="sm" len="sm"/>
              <a:tailEnd type="none" w="sm" len="sm"/>
            </a:ln>
          </p:spPr>
          <p:txBody>
            <a:bodyPr/>
            <a:lstStyle/>
            <a:p>
              <a:endParaRPr lang="en-US"/>
            </a:p>
          </p:txBody>
        </p:sp>
        <p:sp>
          <p:nvSpPr>
            <p:cNvPr id="24652" name="Freeform 58"/>
            <p:cNvSpPr>
              <a:spLocks/>
            </p:cNvSpPr>
            <p:nvPr/>
          </p:nvSpPr>
          <p:spPr bwMode="auto">
            <a:xfrm>
              <a:off x="3169" y="2599"/>
              <a:ext cx="43" cy="58"/>
            </a:xfrm>
            <a:custGeom>
              <a:avLst/>
              <a:gdLst>
                <a:gd name="T0" fmla="*/ 0 w 27"/>
                <a:gd name="T1" fmla="*/ 236 h 32"/>
                <a:gd name="T2" fmla="*/ 89 w 27"/>
                <a:gd name="T3" fmla="*/ 332 h 32"/>
                <a:gd name="T4" fmla="*/ 166 w 27"/>
                <a:gd name="T5" fmla="*/ 96 h 32"/>
                <a:gd name="T6" fmla="*/ 76 w 27"/>
                <a:gd name="T7" fmla="*/ 0 h 32"/>
                <a:gd name="T8" fmla="*/ 0 w 27"/>
                <a:gd name="T9" fmla="*/ 236 h 32"/>
                <a:gd name="T10" fmla="*/ 0 60000 65536"/>
                <a:gd name="T11" fmla="*/ 0 60000 65536"/>
                <a:gd name="T12" fmla="*/ 0 60000 65536"/>
                <a:gd name="T13" fmla="*/ 0 60000 65536"/>
                <a:gd name="T14" fmla="*/ 0 60000 65536"/>
                <a:gd name="T15" fmla="*/ 0 w 27"/>
                <a:gd name="T16" fmla="*/ 0 h 32"/>
                <a:gd name="T17" fmla="*/ 27 w 27"/>
                <a:gd name="T18" fmla="*/ 32 h 32"/>
              </a:gdLst>
              <a:ahLst/>
              <a:cxnLst>
                <a:cxn ang="T10">
                  <a:pos x="T0" y="T1"/>
                </a:cxn>
                <a:cxn ang="T11">
                  <a:pos x="T2" y="T3"/>
                </a:cxn>
                <a:cxn ang="T12">
                  <a:pos x="T4" y="T5"/>
                </a:cxn>
                <a:cxn ang="T13">
                  <a:pos x="T6" y="T7"/>
                </a:cxn>
                <a:cxn ang="T14">
                  <a:pos x="T8" y="T9"/>
                </a:cxn>
              </a:cxnLst>
              <a:rect l="T15" t="T16" r="T17" b="T18"/>
              <a:pathLst>
                <a:path w="27" h="32">
                  <a:moveTo>
                    <a:pt x="0" y="22"/>
                  </a:moveTo>
                  <a:lnTo>
                    <a:pt x="14" y="31"/>
                  </a:lnTo>
                  <a:lnTo>
                    <a:pt x="26" y="9"/>
                  </a:lnTo>
                  <a:lnTo>
                    <a:pt x="12" y="0"/>
                  </a:lnTo>
                  <a:lnTo>
                    <a:pt x="0" y="22"/>
                  </a:lnTo>
                </a:path>
              </a:pathLst>
            </a:custGeom>
            <a:solidFill>
              <a:srgbClr val="000000"/>
            </a:solidFill>
            <a:ln w="44450" cap="rnd">
              <a:noFill/>
              <a:round/>
              <a:headEnd type="none" w="sm" len="sm"/>
              <a:tailEnd type="none" w="sm" len="sm"/>
            </a:ln>
          </p:spPr>
          <p:txBody>
            <a:bodyPr/>
            <a:lstStyle/>
            <a:p>
              <a:endParaRPr lang="en-US"/>
            </a:p>
          </p:txBody>
        </p:sp>
        <p:sp>
          <p:nvSpPr>
            <p:cNvPr id="24653" name="Freeform 59"/>
            <p:cNvSpPr>
              <a:spLocks/>
            </p:cNvSpPr>
            <p:nvPr/>
          </p:nvSpPr>
          <p:spPr bwMode="auto">
            <a:xfrm>
              <a:off x="3234" y="2465"/>
              <a:ext cx="34" cy="38"/>
            </a:xfrm>
            <a:custGeom>
              <a:avLst/>
              <a:gdLst>
                <a:gd name="T0" fmla="*/ 0 w 21"/>
                <a:gd name="T1" fmla="*/ 141 h 21"/>
                <a:gd name="T2" fmla="*/ 102 w 21"/>
                <a:gd name="T3" fmla="*/ 214 h 21"/>
                <a:gd name="T4" fmla="*/ 136 w 21"/>
                <a:gd name="T5" fmla="*/ 78 h 21"/>
                <a:gd name="T6" fmla="*/ 26 w 21"/>
                <a:gd name="T7" fmla="*/ 0 h 21"/>
                <a:gd name="T8" fmla="*/ 0 w 21"/>
                <a:gd name="T9" fmla="*/ 141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0" y="13"/>
                  </a:moveTo>
                  <a:lnTo>
                    <a:pt x="15" y="20"/>
                  </a:lnTo>
                  <a:lnTo>
                    <a:pt x="20" y="7"/>
                  </a:lnTo>
                  <a:lnTo>
                    <a:pt x="4" y="0"/>
                  </a:lnTo>
                  <a:lnTo>
                    <a:pt x="0" y="13"/>
                  </a:lnTo>
                </a:path>
              </a:pathLst>
            </a:custGeom>
            <a:solidFill>
              <a:srgbClr val="000000"/>
            </a:solidFill>
            <a:ln w="44450" cap="rnd">
              <a:noFill/>
              <a:round/>
              <a:headEnd type="none" w="sm" len="sm"/>
              <a:tailEnd type="none" w="sm" len="sm"/>
            </a:ln>
          </p:spPr>
          <p:txBody>
            <a:bodyPr/>
            <a:lstStyle/>
            <a:p>
              <a:endParaRPr lang="en-US"/>
            </a:p>
          </p:txBody>
        </p:sp>
        <p:sp>
          <p:nvSpPr>
            <p:cNvPr id="24654" name="Freeform 60"/>
            <p:cNvSpPr>
              <a:spLocks/>
            </p:cNvSpPr>
            <p:nvPr/>
          </p:nvSpPr>
          <p:spPr bwMode="auto">
            <a:xfrm>
              <a:off x="3241" y="2465"/>
              <a:ext cx="27" cy="27"/>
            </a:xfrm>
            <a:custGeom>
              <a:avLst/>
              <a:gdLst>
                <a:gd name="T0" fmla="*/ 0 w 17"/>
                <a:gd name="T1" fmla="*/ 0 h 15"/>
                <a:gd name="T2" fmla="*/ 95 w 17"/>
                <a:gd name="T3" fmla="*/ 146 h 15"/>
                <a:gd name="T4" fmla="*/ 102 w 17"/>
                <a:gd name="T5" fmla="*/ 130 h 15"/>
                <a:gd name="T6" fmla="*/ 0 w 17"/>
                <a:gd name="T7" fmla="*/ 29 h 15"/>
                <a:gd name="T8" fmla="*/ 0 w 17"/>
                <a:gd name="T9" fmla="*/ 0 h 15"/>
                <a:gd name="T10" fmla="*/ 0 60000 65536"/>
                <a:gd name="T11" fmla="*/ 0 60000 65536"/>
                <a:gd name="T12" fmla="*/ 0 60000 65536"/>
                <a:gd name="T13" fmla="*/ 0 60000 65536"/>
                <a:gd name="T14" fmla="*/ 0 60000 65536"/>
                <a:gd name="T15" fmla="*/ 0 w 17"/>
                <a:gd name="T16" fmla="*/ 0 h 15"/>
                <a:gd name="T17" fmla="*/ 17 w 17"/>
                <a:gd name="T18" fmla="*/ 15 h 15"/>
              </a:gdLst>
              <a:ahLst/>
              <a:cxnLst>
                <a:cxn ang="T10">
                  <a:pos x="T0" y="T1"/>
                </a:cxn>
                <a:cxn ang="T11">
                  <a:pos x="T2" y="T3"/>
                </a:cxn>
                <a:cxn ang="T12">
                  <a:pos x="T4" y="T5"/>
                </a:cxn>
                <a:cxn ang="T13">
                  <a:pos x="T6" y="T7"/>
                </a:cxn>
                <a:cxn ang="T14">
                  <a:pos x="T8" y="T9"/>
                </a:cxn>
              </a:cxnLst>
              <a:rect l="T15" t="T16" r="T17" b="T18"/>
              <a:pathLst>
                <a:path w="17" h="15">
                  <a:moveTo>
                    <a:pt x="0" y="0"/>
                  </a:moveTo>
                  <a:lnTo>
                    <a:pt x="15" y="14"/>
                  </a:lnTo>
                  <a:lnTo>
                    <a:pt x="16" y="12"/>
                  </a:lnTo>
                  <a:lnTo>
                    <a:pt x="0" y="3"/>
                  </a:lnTo>
                  <a:lnTo>
                    <a:pt x="0" y="0"/>
                  </a:lnTo>
                </a:path>
              </a:pathLst>
            </a:custGeom>
            <a:solidFill>
              <a:srgbClr val="000000"/>
            </a:solidFill>
            <a:ln w="44450" cap="rnd">
              <a:noFill/>
              <a:round/>
              <a:headEnd type="none" w="sm" len="sm"/>
              <a:tailEnd type="none" w="sm" len="sm"/>
            </a:ln>
          </p:spPr>
          <p:txBody>
            <a:bodyPr/>
            <a:lstStyle/>
            <a:p>
              <a:endParaRPr lang="en-US"/>
            </a:p>
          </p:txBody>
        </p:sp>
        <p:sp>
          <p:nvSpPr>
            <p:cNvPr id="24655" name="Freeform 61"/>
            <p:cNvSpPr>
              <a:spLocks/>
            </p:cNvSpPr>
            <p:nvPr/>
          </p:nvSpPr>
          <p:spPr bwMode="auto">
            <a:xfrm>
              <a:off x="3241" y="2425"/>
              <a:ext cx="40" cy="56"/>
            </a:xfrm>
            <a:custGeom>
              <a:avLst/>
              <a:gdLst>
                <a:gd name="T0" fmla="*/ 0 w 25"/>
                <a:gd name="T1" fmla="*/ 255 h 31"/>
                <a:gd name="T2" fmla="*/ 107 w 25"/>
                <a:gd name="T3" fmla="*/ 320 h 31"/>
                <a:gd name="T4" fmla="*/ 157 w 25"/>
                <a:gd name="T5" fmla="*/ 65 h 31"/>
                <a:gd name="T6" fmla="*/ 54 w 25"/>
                <a:gd name="T7" fmla="*/ 0 h 31"/>
                <a:gd name="T8" fmla="*/ 0 w 25"/>
                <a:gd name="T9" fmla="*/ 255 h 31"/>
                <a:gd name="T10" fmla="*/ 0 60000 65536"/>
                <a:gd name="T11" fmla="*/ 0 60000 65536"/>
                <a:gd name="T12" fmla="*/ 0 60000 65536"/>
                <a:gd name="T13" fmla="*/ 0 60000 65536"/>
                <a:gd name="T14" fmla="*/ 0 60000 65536"/>
                <a:gd name="T15" fmla="*/ 0 w 25"/>
                <a:gd name="T16" fmla="*/ 0 h 31"/>
                <a:gd name="T17" fmla="*/ 25 w 25"/>
                <a:gd name="T18" fmla="*/ 31 h 31"/>
              </a:gdLst>
              <a:ahLst/>
              <a:cxnLst>
                <a:cxn ang="T10">
                  <a:pos x="T0" y="T1"/>
                </a:cxn>
                <a:cxn ang="T11">
                  <a:pos x="T2" y="T3"/>
                </a:cxn>
                <a:cxn ang="T12">
                  <a:pos x="T4" y="T5"/>
                </a:cxn>
                <a:cxn ang="T13">
                  <a:pos x="T6" y="T7"/>
                </a:cxn>
                <a:cxn ang="T14">
                  <a:pos x="T8" y="T9"/>
                </a:cxn>
              </a:cxnLst>
              <a:rect l="T15" t="T16" r="T17" b="T18"/>
              <a:pathLst>
                <a:path w="25" h="31">
                  <a:moveTo>
                    <a:pt x="0" y="24"/>
                  </a:moveTo>
                  <a:lnTo>
                    <a:pt x="16" y="30"/>
                  </a:lnTo>
                  <a:lnTo>
                    <a:pt x="24" y="6"/>
                  </a:lnTo>
                  <a:lnTo>
                    <a:pt x="8" y="0"/>
                  </a:lnTo>
                  <a:lnTo>
                    <a:pt x="0" y="24"/>
                  </a:lnTo>
                </a:path>
              </a:pathLst>
            </a:custGeom>
            <a:solidFill>
              <a:srgbClr val="000000"/>
            </a:solidFill>
            <a:ln w="44450" cap="rnd">
              <a:noFill/>
              <a:round/>
              <a:headEnd type="none" w="sm" len="sm"/>
              <a:tailEnd type="none" w="sm" len="sm"/>
            </a:ln>
          </p:spPr>
          <p:txBody>
            <a:bodyPr/>
            <a:lstStyle/>
            <a:p>
              <a:endParaRPr lang="en-US"/>
            </a:p>
          </p:txBody>
        </p:sp>
        <p:sp>
          <p:nvSpPr>
            <p:cNvPr id="24656" name="Freeform 62"/>
            <p:cNvSpPr>
              <a:spLocks/>
            </p:cNvSpPr>
            <p:nvPr/>
          </p:nvSpPr>
          <p:spPr bwMode="auto">
            <a:xfrm>
              <a:off x="3271" y="2225"/>
              <a:ext cx="54" cy="140"/>
            </a:xfrm>
            <a:custGeom>
              <a:avLst/>
              <a:gdLst>
                <a:gd name="T0" fmla="*/ 0 w 34"/>
                <a:gd name="T1" fmla="*/ 776 h 77"/>
                <a:gd name="T2" fmla="*/ 95 w 34"/>
                <a:gd name="T3" fmla="*/ 829 h 77"/>
                <a:gd name="T4" fmla="*/ 210 w 34"/>
                <a:gd name="T5" fmla="*/ 44 h 77"/>
                <a:gd name="T6" fmla="*/ 116 w 34"/>
                <a:gd name="T7" fmla="*/ 0 h 77"/>
                <a:gd name="T8" fmla="*/ 0 w 34"/>
                <a:gd name="T9" fmla="*/ 776 h 77"/>
                <a:gd name="T10" fmla="*/ 0 60000 65536"/>
                <a:gd name="T11" fmla="*/ 0 60000 65536"/>
                <a:gd name="T12" fmla="*/ 0 60000 65536"/>
                <a:gd name="T13" fmla="*/ 0 60000 65536"/>
                <a:gd name="T14" fmla="*/ 0 60000 65536"/>
                <a:gd name="T15" fmla="*/ 0 w 34"/>
                <a:gd name="T16" fmla="*/ 0 h 77"/>
                <a:gd name="T17" fmla="*/ 34 w 34"/>
                <a:gd name="T18" fmla="*/ 77 h 77"/>
              </a:gdLst>
              <a:ahLst/>
              <a:cxnLst>
                <a:cxn ang="T10">
                  <a:pos x="T0" y="T1"/>
                </a:cxn>
                <a:cxn ang="T11">
                  <a:pos x="T2" y="T3"/>
                </a:cxn>
                <a:cxn ang="T12">
                  <a:pos x="T4" y="T5"/>
                </a:cxn>
                <a:cxn ang="T13">
                  <a:pos x="T6" y="T7"/>
                </a:cxn>
                <a:cxn ang="T14">
                  <a:pos x="T8" y="T9"/>
                </a:cxn>
              </a:cxnLst>
              <a:rect l="T15" t="T16" r="T17" b="T18"/>
              <a:pathLst>
                <a:path w="34" h="77">
                  <a:moveTo>
                    <a:pt x="0" y="71"/>
                  </a:moveTo>
                  <a:lnTo>
                    <a:pt x="15" y="76"/>
                  </a:lnTo>
                  <a:lnTo>
                    <a:pt x="33" y="4"/>
                  </a:lnTo>
                  <a:lnTo>
                    <a:pt x="18" y="0"/>
                  </a:lnTo>
                  <a:lnTo>
                    <a:pt x="0" y="71"/>
                  </a:lnTo>
                </a:path>
              </a:pathLst>
            </a:custGeom>
            <a:solidFill>
              <a:srgbClr val="000000"/>
            </a:solidFill>
            <a:ln w="44450" cap="rnd">
              <a:noFill/>
              <a:round/>
              <a:headEnd type="none" w="sm" len="sm"/>
              <a:tailEnd type="none" w="sm" len="sm"/>
            </a:ln>
          </p:spPr>
          <p:txBody>
            <a:bodyPr/>
            <a:lstStyle/>
            <a:p>
              <a:endParaRPr lang="en-US"/>
            </a:p>
          </p:txBody>
        </p:sp>
        <p:sp>
          <p:nvSpPr>
            <p:cNvPr id="24657" name="Freeform 63"/>
            <p:cNvSpPr>
              <a:spLocks/>
            </p:cNvSpPr>
            <p:nvPr/>
          </p:nvSpPr>
          <p:spPr bwMode="auto">
            <a:xfrm>
              <a:off x="3713" y="1301"/>
              <a:ext cx="64" cy="58"/>
            </a:xfrm>
            <a:custGeom>
              <a:avLst/>
              <a:gdLst>
                <a:gd name="T0" fmla="*/ 253 w 40"/>
                <a:gd name="T1" fmla="*/ 183 h 32"/>
                <a:gd name="T2" fmla="*/ 210 w 40"/>
                <a:gd name="T3" fmla="*/ 0 h 32"/>
                <a:gd name="T4" fmla="*/ 0 w 40"/>
                <a:gd name="T5" fmla="*/ 161 h 32"/>
                <a:gd name="T6" fmla="*/ 46 w 40"/>
                <a:gd name="T7" fmla="*/ 332 h 32"/>
                <a:gd name="T8" fmla="*/ 253 w 40"/>
                <a:gd name="T9" fmla="*/ 183 h 32"/>
                <a:gd name="T10" fmla="*/ 0 60000 65536"/>
                <a:gd name="T11" fmla="*/ 0 60000 65536"/>
                <a:gd name="T12" fmla="*/ 0 60000 65536"/>
                <a:gd name="T13" fmla="*/ 0 60000 65536"/>
                <a:gd name="T14" fmla="*/ 0 60000 65536"/>
                <a:gd name="T15" fmla="*/ 0 w 40"/>
                <a:gd name="T16" fmla="*/ 0 h 32"/>
                <a:gd name="T17" fmla="*/ 40 w 40"/>
                <a:gd name="T18" fmla="*/ 32 h 32"/>
              </a:gdLst>
              <a:ahLst/>
              <a:cxnLst>
                <a:cxn ang="T10">
                  <a:pos x="T0" y="T1"/>
                </a:cxn>
                <a:cxn ang="T11">
                  <a:pos x="T2" y="T3"/>
                </a:cxn>
                <a:cxn ang="T12">
                  <a:pos x="T4" y="T5"/>
                </a:cxn>
                <a:cxn ang="T13">
                  <a:pos x="T6" y="T7"/>
                </a:cxn>
                <a:cxn ang="T14">
                  <a:pos x="T8" y="T9"/>
                </a:cxn>
              </a:cxnLst>
              <a:rect l="T15" t="T16" r="T17" b="T18"/>
              <a:pathLst>
                <a:path w="40" h="32">
                  <a:moveTo>
                    <a:pt x="39" y="17"/>
                  </a:moveTo>
                  <a:lnTo>
                    <a:pt x="32" y="0"/>
                  </a:lnTo>
                  <a:lnTo>
                    <a:pt x="0" y="15"/>
                  </a:lnTo>
                  <a:lnTo>
                    <a:pt x="7" y="31"/>
                  </a:lnTo>
                  <a:lnTo>
                    <a:pt x="39" y="17"/>
                  </a:lnTo>
                </a:path>
              </a:pathLst>
            </a:custGeom>
            <a:solidFill>
              <a:srgbClr val="000000"/>
            </a:solidFill>
            <a:ln w="44450" cap="rnd">
              <a:noFill/>
              <a:round/>
              <a:headEnd type="none" w="sm" len="sm"/>
              <a:tailEnd type="none" w="sm" len="sm"/>
            </a:ln>
          </p:spPr>
          <p:txBody>
            <a:bodyPr/>
            <a:lstStyle/>
            <a:p>
              <a:endParaRPr lang="en-US"/>
            </a:p>
          </p:txBody>
        </p:sp>
        <p:sp>
          <p:nvSpPr>
            <p:cNvPr id="24658" name="Freeform 64"/>
            <p:cNvSpPr>
              <a:spLocks/>
            </p:cNvSpPr>
            <p:nvPr/>
          </p:nvSpPr>
          <p:spPr bwMode="auto">
            <a:xfrm>
              <a:off x="3625" y="1377"/>
              <a:ext cx="61" cy="62"/>
            </a:xfrm>
            <a:custGeom>
              <a:avLst/>
              <a:gdLst>
                <a:gd name="T0" fmla="*/ 244 w 38"/>
                <a:gd name="T1" fmla="*/ 162 h 34"/>
                <a:gd name="T2" fmla="*/ 186 w 38"/>
                <a:gd name="T3" fmla="*/ 0 h 34"/>
                <a:gd name="T4" fmla="*/ 0 w 38"/>
                <a:gd name="T5" fmla="*/ 213 h 34"/>
                <a:gd name="T6" fmla="*/ 56 w 38"/>
                <a:gd name="T7" fmla="*/ 363 h 34"/>
                <a:gd name="T8" fmla="*/ 244 w 38"/>
                <a:gd name="T9" fmla="*/ 162 h 34"/>
                <a:gd name="T10" fmla="*/ 0 60000 65536"/>
                <a:gd name="T11" fmla="*/ 0 60000 65536"/>
                <a:gd name="T12" fmla="*/ 0 60000 65536"/>
                <a:gd name="T13" fmla="*/ 0 60000 65536"/>
                <a:gd name="T14" fmla="*/ 0 60000 65536"/>
                <a:gd name="T15" fmla="*/ 0 w 38"/>
                <a:gd name="T16" fmla="*/ 0 h 34"/>
                <a:gd name="T17" fmla="*/ 38 w 38"/>
                <a:gd name="T18" fmla="*/ 34 h 34"/>
              </a:gdLst>
              <a:ahLst/>
              <a:cxnLst>
                <a:cxn ang="T10">
                  <a:pos x="T0" y="T1"/>
                </a:cxn>
                <a:cxn ang="T11">
                  <a:pos x="T2" y="T3"/>
                </a:cxn>
                <a:cxn ang="T12">
                  <a:pos x="T4" y="T5"/>
                </a:cxn>
                <a:cxn ang="T13">
                  <a:pos x="T6" y="T7"/>
                </a:cxn>
                <a:cxn ang="T14">
                  <a:pos x="T8" y="T9"/>
                </a:cxn>
              </a:cxnLst>
              <a:rect l="T15" t="T16" r="T17" b="T18"/>
              <a:pathLst>
                <a:path w="38" h="34">
                  <a:moveTo>
                    <a:pt x="37" y="15"/>
                  </a:moveTo>
                  <a:lnTo>
                    <a:pt x="28" y="0"/>
                  </a:lnTo>
                  <a:lnTo>
                    <a:pt x="0" y="19"/>
                  </a:lnTo>
                  <a:lnTo>
                    <a:pt x="9" y="33"/>
                  </a:lnTo>
                  <a:lnTo>
                    <a:pt x="37" y="15"/>
                  </a:lnTo>
                </a:path>
              </a:pathLst>
            </a:custGeom>
            <a:solidFill>
              <a:srgbClr val="000000"/>
            </a:solidFill>
            <a:ln w="44450" cap="rnd">
              <a:noFill/>
              <a:round/>
              <a:headEnd type="none" w="sm" len="sm"/>
              <a:tailEnd type="none" w="sm" len="sm"/>
            </a:ln>
          </p:spPr>
          <p:txBody>
            <a:bodyPr/>
            <a:lstStyle/>
            <a:p>
              <a:endParaRPr lang="en-US"/>
            </a:p>
          </p:txBody>
        </p:sp>
        <p:sp>
          <p:nvSpPr>
            <p:cNvPr id="24659" name="Freeform 65"/>
            <p:cNvSpPr>
              <a:spLocks/>
            </p:cNvSpPr>
            <p:nvPr/>
          </p:nvSpPr>
          <p:spPr bwMode="auto">
            <a:xfrm>
              <a:off x="3568" y="1470"/>
              <a:ext cx="41" cy="51"/>
            </a:xfrm>
            <a:custGeom>
              <a:avLst/>
              <a:gdLst>
                <a:gd name="T0" fmla="*/ 155 w 26"/>
                <a:gd name="T1" fmla="*/ 133 h 28"/>
                <a:gd name="T2" fmla="*/ 74 w 26"/>
                <a:gd name="T3" fmla="*/ 0 h 28"/>
                <a:gd name="T4" fmla="*/ 0 w 26"/>
                <a:gd name="T5" fmla="*/ 162 h 28"/>
                <a:gd name="T6" fmla="*/ 74 w 26"/>
                <a:gd name="T7" fmla="*/ 295 h 28"/>
                <a:gd name="T8" fmla="*/ 155 w 26"/>
                <a:gd name="T9" fmla="*/ 133 h 28"/>
                <a:gd name="T10" fmla="*/ 0 60000 65536"/>
                <a:gd name="T11" fmla="*/ 0 60000 65536"/>
                <a:gd name="T12" fmla="*/ 0 60000 65536"/>
                <a:gd name="T13" fmla="*/ 0 60000 65536"/>
                <a:gd name="T14" fmla="*/ 0 60000 65536"/>
                <a:gd name="T15" fmla="*/ 0 w 26"/>
                <a:gd name="T16" fmla="*/ 0 h 28"/>
                <a:gd name="T17" fmla="*/ 26 w 26"/>
                <a:gd name="T18" fmla="*/ 28 h 28"/>
              </a:gdLst>
              <a:ahLst/>
              <a:cxnLst>
                <a:cxn ang="T10">
                  <a:pos x="T0" y="T1"/>
                </a:cxn>
                <a:cxn ang="T11">
                  <a:pos x="T2" y="T3"/>
                </a:cxn>
                <a:cxn ang="T12">
                  <a:pos x="T4" y="T5"/>
                </a:cxn>
                <a:cxn ang="T13">
                  <a:pos x="T6" y="T7"/>
                </a:cxn>
                <a:cxn ang="T14">
                  <a:pos x="T8" y="T9"/>
                </a:cxn>
              </a:cxnLst>
              <a:rect l="T15" t="T16" r="T17" b="T18"/>
              <a:pathLst>
                <a:path w="26" h="28">
                  <a:moveTo>
                    <a:pt x="25" y="12"/>
                  </a:moveTo>
                  <a:lnTo>
                    <a:pt x="12" y="0"/>
                  </a:lnTo>
                  <a:lnTo>
                    <a:pt x="0" y="15"/>
                  </a:lnTo>
                  <a:lnTo>
                    <a:pt x="12" y="27"/>
                  </a:lnTo>
                  <a:lnTo>
                    <a:pt x="25" y="12"/>
                  </a:lnTo>
                </a:path>
              </a:pathLst>
            </a:custGeom>
            <a:solidFill>
              <a:srgbClr val="000000"/>
            </a:solidFill>
            <a:ln w="44450" cap="rnd">
              <a:noFill/>
              <a:round/>
              <a:headEnd type="none" w="sm" len="sm"/>
              <a:tailEnd type="none" w="sm" len="sm"/>
            </a:ln>
          </p:spPr>
          <p:txBody>
            <a:bodyPr/>
            <a:lstStyle/>
            <a:p>
              <a:endParaRPr lang="en-US"/>
            </a:p>
          </p:txBody>
        </p:sp>
        <p:sp>
          <p:nvSpPr>
            <p:cNvPr id="24660" name="Freeform 66"/>
            <p:cNvSpPr>
              <a:spLocks/>
            </p:cNvSpPr>
            <p:nvPr/>
          </p:nvSpPr>
          <p:spPr bwMode="auto">
            <a:xfrm>
              <a:off x="3568" y="1497"/>
              <a:ext cx="24" cy="27"/>
            </a:xfrm>
            <a:custGeom>
              <a:avLst/>
              <a:gdLst>
                <a:gd name="T0" fmla="*/ 77 w 15"/>
                <a:gd name="T1" fmla="*/ 146 h 15"/>
                <a:gd name="T2" fmla="*/ 0 w 15"/>
                <a:gd name="T3" fmla="*/ 0 h 15"/>
                <a:gd name="T4" fmla="*/ 90 w 15"/>
                <a:gd name="T5" fmla="*/ 130 h 15"/>
                <a:gd name="T6" fmla="*/ 77 w 15"/>
                <a:gd name="T7" fmla="*/ 146 h 15"/>
                <a:gd name="T8" fmla="*/ 0 60000 65536"/>
                <a:gd name="T9" fmla="*/ 0 60000 65536"/>
                <a:gd name="T10" fmla="*/ 0 60000 65536"/>
                <a:gd name="T11" fmla="*/ 0 60000 65536"/>
                <a:gd name="T12" fmla="*/ 0 w 15"/>
                <a:gd name="T13" fmla="*/ 0 h 15"/>
                <a:gd name="T14" fmla="*/ 15 w 15"/>
                <a:gd name="T15" fmla="*/ 15 h 15"/>
              </a:gdLst>
              <a:ahLst/>
              <a:cxnLst>
                <a:cxn ang="T8">
                  <a:pos x="T0" y="T1"/>
                </a:cxn>
                <a:cxn ang="T9">
                  <a:pos x="T2" y="T3"/>
                </a:cxn>
                <a:cxn ang="T10">
                  <a:pos x="T4" y="T5"/>
                </a:cxn>
                <a:cxn ang="T11">
                  <a:pos x="T6" y="T7"/>
                </a:cxn>
              </a:cxnLst>
              <a:rect l="T12" t="T13" r="T14" b="T15"/>
              <a:pathLst>
                <a:path w="15" h="15">
                  <a:moveTo>
                    <a:pt x="12" y="14"/>
                  </a:moveTo>
                  <a:lnTo>
                    <a:pt x="0" y="0"/>
                  </a:lnTo>
                  <a:lnTo>
                    <a:pt x="14" y="12"/>
                  </a:lnTo>
                  <a:lnTo>
                    <a:pt x="12" y="14"/>
                  </a:lnTo>
                </a:path>
              </a:pathLst>
            </a:custGeom>
            <a:solidFill>
              <a:srgbClr val="000000"/>
            </a:solidFill>
            <a:ln w="44450" cap="rnd">
              <a:noFill/>
              <a:round/>
              <a:headEnd type="none" w="sm" len="sm"/>
              <a:tailEnd type="none" w="sm" len="sm"/>
            </a:ln>
          </p:spPr>
          <p:txBody>
            <a:bodyPr/>
            <a:lstStyle/>
            <a:p>
              <a:endParaRPr lang="en-US"/>
            </a:p>
          </p:txBody>
        </p:sp>
        <p:sp>
          <p:nvSpPr>
            <p:cNvPr id="24661" name="Freeform 67"/>
            <p:cNvSpPr>
              <a:spLocks/>
            </p:cNvSpPr>
            <p:nvPr/>
          </p:nvSpPr>
          <p:spPr bwMode="auto">
            <a:xfrm>
              <a:off x="3523" y="1497"/>
              <a:ext cx="69" cy="91"/>
            </a:xfrm>
            <a:custGeom>
              <a:avLst/>
              <a:gdLst>
                <a:gd name="T0" fmla="*/ 278 w 43"/>
                <a:gd name="T1" fmla="*/ 120 h 50"/>
                <a:gd name="T2" fmla="*/ 186 w 43"/>
                <a:gd name="T3" fmla="*/ 0 h 50"/>
                <a:gd name="T4" fmla="*/ 0 w 43"/>
                <a:gd name="T5" fmla="*/ 417 h 50"/>
                <a:gd name="T6" fmla="*/ 90 w 43"/>
                <a:gd name="T7" fmla="*/ 537 h 50"/>
                <a:gd name="T8" fmla="*/ 278 w 43"/>
                <a:gd name="T9" fmla="*/ 120 h 50"/>
                <a:gd name="T10" fmla="*/ 0 60000 65536"/>
                <a:gd name="T11" fmla="*/ 0 60000 65536"/>
                <a:gd name="T12" fmla="*/ 0 60000 65536"/>
                <a:gd name="T13" fmla="*/ 0 60000 65536"/>
                <a:gd name="T14" fmla="*/ 0 60000 65536"/>
                <a:gd name="T15" fmla="*/ 0 w 43"/>
                <a:gd name="T16" fmla="*/ 0 h 50"/>
                <a:gd name="T17" fmla="*/ 43 w 43"/>
                <a:gd name="T18" fmla="*/ 50 h 50"/>
              </a:gdLst>
              <a:ahLst/>
              <a:cxnLst>
                <a:cxn ang="T10">
                  <a:pos x="T0" y="T1"/>
                </a:cxn>
                <a:cxn ang="T11">
                  <a:pos x="T2" y="T3"/>
                </a:cxn>
                <a:cxn ang="T12">
                  <a:pos x="T4" y="T5"/>
                </a:cxn>
                <a:cxn ang="T13">
                  <a:pos x="T6" y="T7"/>
                </a:cxn>
                <a:cxn ang="T14">
                  <a:pos x="T8" y="T9"/>
                </a:cxn>
              </a:cxnLst>
              <a:rect l="T15" t="T16" r="T17" b="T18"/>
              <a:pathLst>
                <a:path w="43" h="50">
                  <a:moveTo>
                    <a:pt x="42" y="11"/>
                  </a:moveTo>
                  <a:lnTo>
                    <a:pt x="28" y="0"/>
                  </a:lnTo>
                  <a:lnTo>
                    <a:pt x="0" y="38"/>
                  </a:lnTo>
                  <a:lnTo>
                    <a:pt x="14" y="49"/>
                  </a:lnTo>
                  <a:lnTo>
                    <a:pt x="42" y="11"/>
                  </a:lnTo>
                </a:path>
              </a:pathLst>
            </a:custGeom>
            <a:solidFill>
              <a:srgbClr val="000000"/>
            </a:solidFill>
            <a:ln w="44450" cap="rnd">
              <a:noFill/>
              <a:round/>
              <a:headEnd type="none" w="sm" len="sm"/>
              <a:tailEnd type="none" w="sm" len="sm"/>
            </a:ln>
          </p:spPr>
          <p:txBody>
            <a:bodyPr/>
            <a:lstStyle/>
            <a:p>
              <a:endParaRPr lang="en-US"/>
            </a:p>
          </p:txBody>
        </p:sp>
        <p:sp>
          <p:nvSpPr>
            <p:cNvPr id="24662" name="Freeform 68"/>
            <p:cNvSpPr>
              <a:spLocks/>
            </p:cNvSpPr>
            <p:nvPr/>
          </p:nvSpPr>
          <p:spPr bwMode="auto">
            <a:xfrm>
              <a:off x="3523" y="1566"/>
              <a:ext cx="26" cy="27"/>
            </a:xfrm>
            <a:custGeom>
              <a:avLst/>
              <a:gdLst>
                <a:gd name="T0" fmla="*/ 97 w 16"/>
                <a:gd name="T1" fmla="*/ 146 h 15"/>
                <a:gd name="T2" fmla="*/ 0 w 16"/>
                <a:gd name="T3" fmla="*/ 0 h 15"/>
                <a:gd name="T4" fmla="*/ 102 w 16"/>
                <a:gd name="T5" fmla="*/ 133 h 15"/>
                <a:gd name="T6" fmla="*/ 97 w 16"/>
                <a:gd name="T7" fmla="*/ 146 h 15"/>
                <a:gd name="T8" fmla="*/ 0 60000 65536"/>
                <a:gd name="T9" fmla="*/ 0 60000 65536"/>
                <a:gd name="T10" fmla="*/ 0 60000 65536"/>
                <a:gd name="T11" fmla="*/ 0 60000 65536"/>
                <a:gd name="T12" fmla="*/ 0 w 16"/>
                <a:gd name="T13" fmla="*/ 0 h 15"/>
                <a:gd name="T14" fmla="*/ 16 w 16"/>
                <a:gd name="T15" fmla="*/ 15 h 15"/>
              </a:gdLst>
              <a:ahLst/>
              <a:cxnLst>
                <a:cxn ang="T8">
                  <a:pos x="T0" y="T1"/>
                </a:cxn>
                <a:cxn ang="T9">
                  <a:pos x="T2" y="T3"/>
                </a:cxn>
                <a:cxn ang="T10">
                  <a:pos x="T4" y="T5"/>
                </a:cxn>
                <a:cxn ang="T11">
                  <a:pos x="T6" y="T7"/>
                </a:cxn>
              </a:cxnLst>
              <a:rect l="T12" t="T13" r="T14" b="T15"/>
              <a:pathLst>
                <a:path w="16" h="15">
                  <a:moveTo>
                    <a:pt x="14" y="14"/>
                  </a:moveTo>
                  <a:lnTo>
                    <a:pt x="0" y="0"/>
                  </a:lnTo>
                  <a:lnTo>
                    <a:pt x="15" y="13"/>
                  </a:lnTo>
                  <a:lnTo>
                    <a:pt x="14" y="14"/>
                  </a:lnTo>
                </a:path>
              </a:pathLst>
            </a:custGeom>
            <a:solidFill>
              <a:srgbClr val="000000"/>
            </a:solidFill>
            <a:ln w="44450" cap="rnd">
              <a:noFill/>
              <a:round/>
              <a:headEnd type="none" w="sm" len="sm"/>
              <a:tailEnd type="none" w="sm" len="sm"/>
            </a:ln>
          </p:spPr>
          <p:txBody>
            <a:bodyPr/>
            <a:lstStyle/>
            <a:p>
              <a:endParaRPr lang="en-US"/>
            </a:p>
          </p:txBody>
        </p:sp>
        <p:sp>
          <p:nvSpPr>
            <p:cNvPr id="24663" name="Freeform 69"/>
            <p:cNvSpPr>
              <a:spLocks/>
            </p:cNvSpPr>
            <p:nvPr/>
          </p:nvSpPr>
          <p:spPr bwMode="auto">
            <a:xfrm>
              <a:off x="3522" y="1566"/>
              <a:ext cx="27" cy="27"/>
            </a:xfrm>
            <a:custGeom>
              <a:avLst/>
              <a:gdLst>
                <a:gd name="T0" fmla="*/ 102 w 17"/>
                <a:gd name="T1" fmla="*/ 130 h 15"/>
                <a:gd name="T2" fmla="*/ 8 w 17"/>
                <a:gd name="T3" fmla="*/ 0 h 15"/>
                <a:gd name="T4" fmla="*/ 0 w 17"/>
                <a:gd name="T5" fmla="*/ 23 h 15"/>
                <a:gd name="T6" fmla="*/ 89 w 17"/>
                <a:gd name="T7" fmla="*/ 146 h 15"/>
                <a:gd name="T8" fmla="*/ 102 w 17"/>
                <a:gd name="T9" fmla="*/ 130 h 15"/>
                <a:gd name="T10" fmla="*/ 0 60000 65536"/>
                <a:gd name="T11" fmla="*/ 0 60000 65536"/>
                <a:gd name="T12" fmla="*/ 0 60000 65536"/>
                <a:gd name="T13" fmla="*/ 0 60000 65536"/>
                <a:gd name="T14" fmla="*/ 0 60000 65536"/>
                <a:gd name="T15" fmla="*/ 0 w 17"/>
                <a:gd name="T16" fmla="*/ 0 h 15"/>
                <a:gd name="T17" fmla="*/ 17 w 17"/>
                <a:gd name="T18" fmla="*/ 15 h 15"/>
              </a:gdLst>
              <a:ahLst/>
              <a:cxnLst>
                <a:cxn ang="T10">
                  <a:pos x="T0" y="T1"/>
                </a:cxn>
                <a:cxn ang="T11">
                  <a:pos x="T2" y="T3"/>
                </a:cxn>
                <a:cxn ang="T12">
                  <a:pos x="T4" y="T5"/>
                </a:cxn>
                <a:cxn ang="T13">
                  <a:pos x="T6" y="T7"/>
                </a:cxn>
                <a:cxn ang="T14">
                  <a:pos x="T8" y="T9"/>
                </a:cxn>
              </a:cxnLst>
              <a:rect l="T15" t="T16" r="T17" b="T18"/>
              <a:pathLst>
                <a:path w="17" h="15">
                  <a:moveTo>
                    <a:pt x="16" y="12"/>
                  </a:moveTo>
                  <a:lnTo>
                    <a:pt x="1" y="0"/>
                  </a:lnTo>
                  <a:lnTo>
                    <a:pt x="0" y="2"/>
                  </a:lnTo>
                  <a:lnTo>
                    <a:pt x="14" y="14"/>
                  </a:lnTo>
                  <a:lnTo>
                    <a:pt x="16" y="12"/>
                  </a:lnTo>
                </a:path>
              </a:pathLst>
            </a:custGeom>
            <a:solidFill>
              <a:srgbClr val="000000"/>
            </a:solidFill>
            <a:ln w="44450" cap="rnd">
              <a:noFill/>
              <a:round/>
              <a:headEnd type="none" w="sm" len="sm"/>
              <a:tailEnd type="none" w="sm" len="sm"/>
            </a:ln>
          </p:spPr>
          <p:txBody>
            <a:bodyPr/>
            <a:lstStyle/>
            <a:p>
              <a:endParaRPr lang="en-US"/>
            </a:p>
          </p:txBody>
        </p:sp>
        <p:sp>
          <p:nvSpPr>
            <p:cNvPr id="24664" name="Freeform 70"/>
            <p:cNvSpPr>
              <a:spLocks/>
            </p:cNvSpPr>
            <p:nvPr/>
          </p:nvSpPr>
          <p:spPr bwMode="auto">
            <a:xfrm>
              <a:off x="3442" y="1680"/>
              <a:ext cx="51" cy="73"/>
            </a:xfrm>
            <a:custGeom>
              <a:avLst/>
              <a:gdLst>
                <a:gd name="T0" fmla="*/ 198 w 32"/>
                <a:gd name="T1" fmla="*/ 89 h 40"/>
                <a:gd name="T2" fmla="*/ 97 w 32"/>
                <a:gd name="T3" fmla="*/ 0 h 40"/>
                <a:gd name="T4" fmla="*/ 0 w 32"/>
                <a:gd name="T5" fmla="*/ 347 h 40"/>
                <a:gd name="T6" fmla="*/ 97 w 32"/>
                <a:gd name="T7" fmla="*/ 433 h 40"/>
                <a:gd name="T8" fmla="*/ 198 w 32"/>
                <a:gd name="T9" fmla="*/ 89 h 40"/>
                <a:gd name="T10" fmla="*/ 0 60000 65536"/>
                <a:gd name="T11" fmla="*/ 0 60000 65536"/>
                <a:gd name="T12" fmla="*/ 0 60000 65536"/>
                <a:gd name="T13" fmla="*/ 0 60000 65536"/>
                <a:gd name="T14" fmla="*/ 0 60000 65536"/>
                <a:gd name="T15" fmla="*/ 0 w 32"/>
                <a:gd name="T16" fmla="*/ 0 h 40"/>
                <a:gd name="T17" fmla="*/ 32 w 32"/>
                <a:gd name="T18" fmla="*/ 40 h 40"/>
              </a:gdLst>
              <a:ahLst/>
              <a:cxnLst>
                <a:cxn ang="T10">
                  <a:pos x="T0" y="T1"/>
                </a:cxn>
                <a:cxn ang="T11">
                  <a:pos x="T2" y="T3"/>
                </a:cxn>
                <a:cxn ang="T12">
                  <a:pos x="T4" y="T5"/>
                </a:cxn>
                <a:cxn ang="T13">
                  <a:pos x="T6" y="T7"/>
                </a:cxn>
                <a:cxn ang="T14">
                  <a:pos x="T8" y="T9"/>
                </a:cxn>
              </a:cxnLst>
              <a:rect l="T15" t="T16" r="T17" b="T18"/>
              <a:pathLst>
                <a:path w="32" h="40">
                  <a:moveTo>
                    <a:pt x="31" y="8"/>
                  </a:moveTo>
                  <a:lnTo>
                    <a:pt x="15" y="0"/>
                  </a:lnTo>
                  <a:lnTo>
                    <a:pt x="0" y="31"/>
                  </a:lnTo>
                  <a:lnTo>
                    <a:pt x="15" y="39"/>
                  </a:lnTo>
                  <a:lnTo>
                    <a:pt x="31" y="8"/>
                  </a:lnTo>
                </a:path>
              </a:pathLst>
            </a:custGeom>
            <a:solidFill>
              <a:srgbClr val="000000"/>
            </a:solidFill>
            <a:ln w="44450" cap="rnd">
              <a:noFill/>
              <a:round/>
              <a:headEnd type="none" w="sm" len="sm"/>
              <a:tailEnd type="none" w="sm" len="sm"/>
            </a:ln>
          </p:spPr>
          <p:txBody>
            <a:bodyPr/>
            <a:lstStyle/>
            <a:p>
              <a:endParaRPr lang="en-US"/>
            </a:p>
          </p:txBody>
        </p:sp>
        <p:sp>
          <p:nvSpPr>
            <p:cNvPr id="24665" name="Freeform 71"/>
            <p:cNvSpPr>
              <a:spLocks/>
            </p:cNvSpPr>
            <p:nvPr/>
          </p:nvSpPr>
          <p:spPr bwMode="auto">
            <a:xfrm>
              <a:off x="3442" y="1735"/>
              <a:ext cx="27" cy="27"/>
            </a:xfrm>
            <a:custGeom>
              <a:avLst/>
              <a:gdLst>
                <a:gd name="T0" fmla="*/ 102 w 17"/>
                <a:gd name="T1" fmla="*/ 146 h 15"/>
                <a:gd name="T2" fmla="*/ 0 w 17"/>
                <a:gd name="T3" fmla="*/ 0 h 15"/>
                <a:gd name="T4" fmla="*/ 0 w 17"/>
                <a:gd name="T5" fmla="*/ 13 h 15"/>
                <a:gd name="T6" fmla="*/ 102 w 17"/>
                <a:gd name="T7" fmla="*/ 130 h 15"/>
                <a:gd name="T8" fmla="*/ 102 w 17"/>
                <a:gd name="T9" fmla="*/ 146 h 15"/>
                <a:gd name="T10" fmla="*/ 0 60000 65536"/>
                <a:gd name="T11" fmla="*/ 0 60000 65536"/>
                <a:gd name="T12" fmla="*/ 0 60000 65536"/>
                <a:gd name="T13" fmla="*/ 0 60000 65536"/>
                <a:gd name="T14" fmla="*/ 0 60000 65536"/>
                <a:gd name="T15" fmla="*/ 0 w 17"/>
                <a:gd name="T16" fmla="*/ 0 h 15"/>
                <a:gd name="T17" fmla="*/ 17 w 17"/>
                <a:gd name="T18" fmla="*/ 15 h 15"/>
              </a:gdLst>
              <a:ahLst/>
              <a:cxnLst>
                <a:cxn ang="T10">
                  <a:pos x="T0" y="T1"/>
                </a:cxn>
                <a:cxn ang="T11">
                  <a:pos x="T2" y="T3"/>
                </a:cxn>
                <a:cxn ang="T12">
                  <a:pos x="T4" y="T5"/>
                </a:cxn>
                <a:cxn ang="T13">
                  <a:pos x="T6" y="T7"/>
                </a:cxn>
                <a:cxn ang="T14">
                  <a:pos x="T8" y="T9"/>
                </a:cxn>
              </a:cxnLst>
              <a:rect l="T15" t="T16" r="T17" b="T18"/>
              <a:pathLst>
                <a:path w="17" h="15">
                  <a:moveTo>
                    <a:pt x="16" y="14"/>
                  </a:moveTo>
                  <a:lnTo>
                    <a:pt x="0" y="0"/>
                  </a:lnTo>
                  <a:lnTo>
                    <a:pt x="0" y="1"/>
                  </a:lnTo>
                  <a:lnTo>
                    <a:pt x="16" y="12"/>
                  </a:lnTo>
                  <a:lnTo>
                    <a:pt x="16" y="14"/>
                  </a:lnTo>
                </a:path>
              </a:pathLst>
            </a:custGeom>
            <a:solidFill>
              <a:srgbClr val="000000"/>
            </a:solidFill>
            <a:ln w="44450" cap="rnd">
              <a:noFill/>
              <a:round/>
              <a:headEnd type="none" w="sm" len="sm"/>
              <a:tailEnd type="none" w="sm" len="sm"/>
            </a:ln>
          </p:spPr>
          <p:txBody>
            <a:bodyPr/>
            <a:lstStyle/>
            <a:p>
              <a:endParaRPr lang="en-US"/>
            </a:p>
          </p:txBody>
        </p:sp>
        <p:sp>
          <p:nvSpPr>
            <p:cNvPr id="24666" name="Freeform 72"/>
            <p:cNvSpPr>
              <a:spLocks/>
            </p:cNvSpPr>
            <p:nvPr/>
          </p:nvSpPr>
          <p:spPr bwMode="auto">
            <a:xfrm>
              <a:off x="3419" y="1735"/>
              <a:ext cx="50" cy="76"/>
            </a:xfrm>
            <a:custGeom>
              <a:avLst/>
              <a:gdLst>
                <a:gd name="T0" fmla="*/ 200 w 31"/>
                <a:gd name="T1" fmla="*/ 81 h 42"/>
                <a:gd name="T2" fmla="*/ 97 w 31"/>
                <a:gd name="T3" fmla="*/ 0 h 42"/>
                <a:gd name="T4" fmla="*/ 0 w 31"/>
                <a:gd name="T5" fmla="*/ 367 h 42"/>
                <a:gd name="T6" fmla="*/ 110 w 31"/>
                <a:gd name="T7" fmla="*/ 438 h 42"/>
                <a:gd name="T8" fmla="*/ 200 w 31"/>
                <a:gd name="T9" fmla="*/ 81 h 42"/>
                <a:gd name="T10" fmla="*/ 0 60000 65536"/>
                <a:gd name="T11" fmla="*/ 0 60000 65536"/>
                <a:gd name="T12" fmla="*/ 0 60000 65536"/>
                <a:gd name="T13" fmla="*/ 0 60000 65536"/>
                <a:gd name="T14" fmla="*/ 0 60000 65536"/>
                <a:gd name="T15" fmla="*/ 0 w 31"/>
                <a:gd name="T16" fmla="*/ 0 h 42"/>
                <a:gd name="T17" fmla="*/ 31 w 31"/>
                <a:gd name="T18" fmla="*/ 42 h 42"/>
              </a:gdLst>
              <a:ahLst/>
              <a:cxnLst>
                <a:cxn ang="T10">
                  <a:pos x="T0" y="T1"/>
                </a:cxn>
                <a:cxn ang="T11">
                  <a:pos x="T2" y="T3"/>
                </a:cxn>
                <a:cxn ang="T12">
                  <a:pos x="T4" y="T5"/>
                </a:cxn>
                <a:cxn ang="T13">
                  <a:pos x="T6" y="T7"/>
                </a:cxn>
                <a:cxn ang="T14">
                  <a:pos x="T8" y="T9"/>
                </a:cxn>
              </a:cxnLst>
              <a:rect l="T15" t="T16" r="T17" b="T18"/>
              <a:pathLst>
                <a:path w="31" h="42">
                  <a:moveTo>
                    <a:pt x="30" y="8"/>
                  </a:moveTo>
                  <a:lnTo>
                    <a:pt x="14" y="0"/>
                  </a:lnTo>
                  <a:lnTo>
                    <a:pt x="0" y="34"/>
                  </a:lnTo>
                  <a:lnTo>
                    <a:pt x="16" y="41"/>
                  </a:lnTo>
                  <a:lnTo>
                    <a:pt x="30" y="8"/>
                  </a:lnTo>
                </a:path>
              </a:pathLst>
            </a:custGeom>
            <a:solidFill>
              <a:srgbClr val="000000"/>
            </a:solidFill>
            <a:ln w="44450" cap="rnd">
              <a:noFill/>
              <a:round/>
              <a:headEnd type="none" w="sm" len="sm"/>
              <a:tailEnd type="none" w="sm" len="sm"/>
            </a:ln>
          </p:spPr>
          <p:txBody>
            <a:bodyPr/>
            <a:lstStyle/>
            <a:p>
              <a:endParaRPr lang="en-US"/>
            </a:p>
          </p:txBody>
        </p:sp>
        <p:grpSp>
          <p:nvGrpSpPr>
            <p:cNvPr id="4" name="Group 73"/>
            <p:cNvGrpSpPr>
              <a:grpSpLocks/>
            </p:cNvGrpSpPr>
            <p:nvPr/>
          </p:nvGrpSpPr>
          <p:grpSpPr bwMode="auto">
            <a:xfrm>
              <a:off x="3327" y="1915"/>
              <a:ext cx="81" cy="192"/>
              <a:chOff x="3327" y="1915"/>
              <a:chExt cx="81" cy="192"/>
            </a:xfrm>
          </p:grpSpPr>
          <p:sp>
            <p:nvSpPr>
              <p:cNvPr id="24688" name="Freeform 74"/>
              <p:cNvSpPr>
                <a:spLocks/>
              </p:cNvSpPr>
              <p:nvPr/>
            </p:nvSpPr>
            <p:spPr bwMode="auto">
              <a:xfrm>
                <a:off x="3327" y="2040"/>
                <a:ext cx="40" cy="67"/>
              </a:xfrm>
              <a:custGeom>
                <a:avLst/>
                <a:gdLst>
                  <a:gd name="T0" fmla="*/ 0 w 25"/>
                  <a:gd name="T1" fmla="*/ 331 h 37"/>
                  <a:gd name="T2" fmla="*/ 107 w 25"/>
                  <a:gd name="T3" fmla="*/ 388 h 37"/>
                  <a:gd name="T4" fmla="*/ 157 w 25"/>
                  <a:gd name="T5" fmla="*/ 43 h 37"/>
                  <a:gd name="T6" fmla="*/ 56 w 25"/>
                  <a:gd name="T7" fmla="*/ 0 h 37"/>
                  <a:gd name="T8" fmla="*/ 0 w 25"/>
                  <a:gd name="T9" fmla="*/ 331 h 37"/>
                  <a:gd name="T10" fmla="*/ 0 60000 65536"/>
                  <a:gd name="T11" fmla="*/ 0 60000 65536"/>
                  <a:gd name="T12" fmla="*/ 0 60000 65536"/>
                  <a:gd name="T13" fmla="*/ 0 60000 65536"/>
                  <a:gd name="T14" fmla="*/ 0 60000 65536"/>
                  <a:gd name="T15" fmla="*/ 0 w 25"/>
                  <a:gd name="T16" fmla="*/ 0 h 37"/>
                  <a:gd name="T17" fmla="*/ 25 w 25"/>
                  <a:gd name="T18" fmla="*/ 37 h 37"/>
                </a:gdLst>
                <a:ahLst/>
                <a:cxnLst>
                  <a:cxn ang="T10">
                    <a:pos x="T0" y="T1"/>
                  </a:cxn>
                  <a:cxn ang="T11">
                    <a:pos x="T2" y="T3"/>
                  </a:cxn>
                  <a:cxn ang="T12">
                    <a:pos x="T4" y="T5"/>
                  </a:cxn>
                  <a:cxn ang="T13">
                    <a:pos x="T6" y="T7"/>
                  </a:cxn>
                  <a:cxn ang="T14">
                    <a:pos x="T8" y="T9"/>
                  </a:cxn>
                </a:cxnLst>
                <a:rect l="T15" t="T16" r="T17" b="T18"/>
                <a:pathLst>
                  <a:path w="25" h="37">
                    <a:moveTo>
                      <a:pt x="0" y="31"/>
                    </a:moveTo>
                    <a:lnTo>
                      <a:pt x="16" y="36"/>
                    </a:lnTo>
                    <a:lnTo>
                      <a:pt x="24" y="4"/>
                    </a:lnTo>
                    <a:lnTo>
                      <a:pt x="9" y="0"/>
                    </a:lnTo>
                    <a:lnTo>
                      <a:pt x="0" y="31"/>
                    </a:lnTo>
                  </a:path>
                </a:pathLst>
              </a:custGeom>
              <a:solidFill>
                <a:srgbClr val="000000"/>
              </a:solidFill>
              <a:ln w="44450" cap="rnd">
                <a:noFill/>
                <a:round/>
                <a:headEnd type="none" w="sm" len="sm"/>
                <a:tailEnd type="none" w="sm" len="sm"/>
              </a:ln>
            </p:spPr>
            <p:txBody>
              <a:bodyPr/>
              <a:lstStyle/>
              <a:p>
                <a:endParaRPr lang="en-US"/>
              </a:p>
            </p:txBody>
          </p:sp>
          <p:sp>
            <p:nvSpPr>
              <p:cNvPr id="24689" name="Freeform 75"/>
              <p:cNvSpPr>
                <a:spLocks/>
              </p:cNvSpPr>
              <p:nvPr/>
            </p:nvSpPr>
            <p:spPr bwMode="auto">
              <a:xfrm>
                <a:off x="3373" y="1915"/>
                <a:ext cx="35" cy="36"/>
              </a:xfrm>
              <a:custGeom>
                <a:avLst/>
                <a:gdLst>
                  <a:gd name="T0" fmla="*/ 134 w 22"/>
                  <a:gd name="T1" fmla="*/ 65 h 20"/>
                  <a:gd name="T2" fmla="*/ 33 w 22"/>
                  <a:gd name="T3" fmla="*/ 0 h 20"/>
                  <a:gd name="T4" fmla="*/ 0 w 22"/>
                  <a:gd name="T5" fmla="*/ 133 h 20"/>
                  <a:gd name="T6" fmla="*/ 102 w 22"/>
                  <a:gd name="T7" fmla="*/ 198 h 20"/>
                  <a:gd name="T8" fmla="*/ 134 w 22"/>
                  <a:gd name="T9" fmla="*/ 65 h 20"/>
                  <a:gd name="T10" fmla="*/ 0 60000 65536"/>
                  <a:gd name="T11" fmla="*/ 0 60000 65536"/>
                  <a:gd name="T12" fmla="*/ 0 60000 65536"/>
                  <a:gd name="T13" fmla="*/ 0 60000 65536"/>
                  <a:gd name="T14" fmla="*/ 0 60000 65536"/>
                  <a:gd name="T15" fmla="*/ 0 w 22"/>
                  <a:gd name="T16" fmla="*/ 0 h 20"/>
                  <a:gd name="T17" fmla="*/ 22 w 22"/>
                  <a:gd name="T18" fmla="*/ 20 h 20"/>
                </a:gdLst>
                <a:ahLst/>
                <a:cxnLst>
                  <a:cxn ang="T10">
                    <a:pos x="T0" y="T1"/>
                  </a:cxn>
                  <a:cxn ang="T11">
                    <a:pos x="T2" y="T3"/>
                  </a:cxn>
                  <a:cxn ang="T12">
                    <a:pos x="T4" y="T5"/>
                  </a:cxn>
                  <a:cxn ang="T13">
                    <a:pos x="T6" y="T7"/>
                  </a:cxn>
                  <a:cxn ang="T14">
                    <a:pos x="T8" y="T9"/>
                  </a:cxn>
                </a:cxnLst>
                <a:rect l="T15" t="T16" r="T17" b="T18"/>
                <a:pathLst>
                  <a:path w="22" h="20">
                    <a:moveTo>
                      <a:pt x="21" y="6"/>
                    </a:moveTo>
                    <a:lnTo>
                      <a:pt x="5" y="0"/>
                    </a:lnTo>
                    <a:lnTo>
                      <a:pt x="0" y="13"/>
                    </a:lnTo>
                    <a:lnTo>
                      <a:pt x="16" y="19"/>
                    </a:lnTo>
                    <a:lnTo>
                      <a:pt x="21" y="6"/>
                    </a:lnTo>
                  </a:path>
                </a:pathLst>
              </a:custGeom>
              <a:solidFill>
                <a:srgbClr val="000000"/>
              </a:solidFill>
              <a:ln w="44450" cap="rnd">
                <a:noFill/>
                <a:round/>
                <a:headEnd type="none" w="sm" len="sm"/>
                <a:tailEnd type="none" w="sm" len="sm"/>
              </a:ln>
            </p:spPr>
            <p:txBody>
              <a:bodyPr/>
              <a:lstStyle/>
              <a:p>
                <a:endParaRPr lang="en-US"/>
              </a:p>
            </p:txBody>
          </p:sp>
          <p:sp>
            <p:nvSpPr>
              <p:cNvPr id="24690" name="Freeform 76"/>
              <p:cNvSpPr>
                <a:spLocks/>
              </p:cNvSpPr>
              <p:nvPr/>
            </p:nvSpPr>
            <p:spPr bwMode="auto">
              <a:xfrm>
                <a:off x="3373" y="1936"/>
                <a:ext cx="29" cy="28"/>
              </a:xfrm>
              <a:custGeom>
                <a:avLst/>
                <a:gdLst>
                  <a:gd name="T0" fmla="*/ 110 w 18"/>
                  <a:gd name="T1" fmla="*/ 170 h 15"/>
                  <a:gd name="T2" fmla="*/ 0 w 18"/>
                  <a:gd name="T3" fmla="*/ 0 h 15"/>
                  <a:gd name="T4" fmla="*/ 0 w 18"/>
                  <a:gd name="T5" fmla="*/ 24 h 15"/>
                  <a:gd name="T6" fmla="*/ 111 w 18"/>
                  <a:gd name="T7" fmla="*/ 121 h 15"/>
                  <a:gd name="T8" fmla="*/ 110 w 18"/>
                  <a:gd name="T9" fmla="*/ 170 h 15"/>
                  <a:gd name="T10" fmla="*/ 0 60000 65536"/>
                  <a:gd name="T11" fmla="*/ 0 60000 65536"/>
                  <a:gd name="T12" fmla="*/ 0 60000 65536"/>
                  <a:gd name="T13" fmla="*/ 0 60000 65536"/>
                  <a:gd name="T14" fmla="*/ 0 60000 65536"/>
                  <a:gd name="T15" fmla="*/ 0 w 18"/>
                  <a:gd name="T16" fmla="*/ 0 h 15"/>
                  <a:gd name="T17" fmla="*/ 18 w 18"/>
                  <a:gd name="T18" fmla="*/ 15 h 15"/>
                </a:gdLst>
                <a:ahLst/>
                <a:cxnLst>
                  <a:cxn ang="T10">
                    <a:pos x="T0" y="T1"/>
                  </a:cxn>
                  <a:cxn ang="T11">
                    <a:pos x="T2" y="T3"/>
                  </a:cxn>
                  <a:cxn ang="T12">
                    <a:pos x="T4" y="T5"/>
                  </a:cxn>
                  <a:cxn ang="T13">
                    <a:pos x="T6" y="T7"/>
                  </a:cxn>
                  <a:cxn ang="T14">
                    <a:pos x="T8" y="T9"/>
                  </a:cxn>
                </a:cxnLst>
                <a:rect l="T15" t="T16" r="T17" b="T18"/>
                <a:pathLst>
                  <a:path w="18" h="15">
                    <a:moveTo>
                      <a:pt x="16" y="14"/>
                    </a:moveTo>
                    <a:lnTo>
                      <a:pt x="0" y="0"/>
                    </a:lnTo>
                    <a:lnTo>
                      <a:pt x="0" y="2"/>
                    </a:lnTo>
                    <a:lnTo>
                      <a:pt x="17" y="10"/>
                    </a:lnTo>
                    <a:lnTo>
                      <a:pt x="16" y="14"/>
                    </a:lnTo>
                  </a:path>
                </a:pathLst>
              </a:custGeom>
              <a:solidFill>
                <a:srgbClr val="000000"/>
              </a:solidFill>
              <a:ln w="44450" cap="rnd">
                <a:noFill/>
                <a:round/>
                <a:headEnd type="none" w="sm" len="sm"/>
                <a:tailEnd type="none" w="sm" len="sm"/>
              </a:ln>
            </p:spPr>
            <p:txBody>
              <a:bodyPr/>
              <a:lstStyle/>
              <a:p>
                <a:endParaRPr lang="en-US"/>
              </a:p>
            </p:txBody>
          </p:sp>
          <p:sp>
            <p:nvSpPr>
              <p:cNvPr id="24691" name="Freeform 77"/>
              <p:cNvSpPr>
                <a:spLocks/>
              </p:cNvSpPr>
              <p:nvPr/>
            </p:nvSpPr>
            <p:spPr bwMode="auto">
              <a:xfrm>
                <a:off x="3348" y="1936"/>
                <a:ext cx="54" cy="109"/>
              </a:xfrm>
              <a:custGeom>
                <a:avLst/>
                <a:gdLst>
                  <a:gd name="T0" fmla="*/ 210 w 34"/>
                  <a:gd name="T1" fmla="*/ 53 h 60"/>
                  <a:gd name="T2" fmla="*/ 102 w 34"/>
                  <a:gd name="T3" fmla="*/ 0 h 60"/>
                  <a:gd name="T4" fmla="*/ 0 w 34"/>
                  <a:gd name="T5" fmla="*/ 587 h 60"/>
                  <a:gd name="T6" fmla="*/ 102 w 34"/>
                  <a:gd name="T7" fmla="*/ 639 h 60"/>
                  <a:gd name="T8" fmla="*/ 210 w 34"/>
                  <a:gd name="T9" fmla="*/ 53 h 60"/>
                  <a:gd name="T10" fmla="*/ 0 60000 65536"/>
                  <a:gd name="T11" fmla="*/ 0 60000 65536"/>
                  <a:gd name="T12" fmla="*/ 0 60000 65536"/>
                  <a:gd name="T13" fmla="*/ 0 60000 65536"/>
                  <a:gd name="T14" fmla="*/ 0 60000 65536"/>
                  <a:gd name="T15" fmla="*/ 0 w 34"/>
                  <a:gd name="T16" fmla="*/ 0 h 60"/>
                  <a:gd name="T17" fmla="*/ 34 w 34"/>
                  <a:gd name="T18" fmla="*/ 60 h 60"/>
                </a:gdLst>
                <a:ahLst/>
                <a:cxnLst>
                  <a:cxn ang="T10">
                    <a:pos x="T0" y="T1"/>
                  </a:cxn>
                  <a:cxn ang="T11">
                    <a:pos x="T2" y="T3"/>
                  </a:cxn>
                  <a:cxn ang="T12">
                    <a:pos x="T4" y="T5"/>
                  </a:cxn>
                  <a:cxn ang="T13">
                    <a:pos x="T6" y="T7"/>
                  </a:cxn>
                  <a:cxn ang="T14">
                    <a:pos x="T8" y="T9"/>
                  </a:cxn>
                </a:cxnLst>
                <a:rect l="T15" t="T16" r="T17" b="T18"/>
                <a:pathLst>
                  <a:path w="34" h="60">
                    <a:moveTo>
                      <a:pt x="33" y="5"/>
                    </a:moveTo>
                    <a:lnTo>
                      <a:pt x="16" y="0"/>
                    </a:lnTo>
                    <a:lnTo>
                      <a:pt x="0" y="54"/>
                    </a:lnTo>
                    <a:lnTo>
                      <a:pt x="16" y="59"/>
                    </a:lnTo>
                    <a:lnTo>
                      <a:pt x="33" y="5"/>
                    </a:lnTo>
                  </a:path>
                </a:pathLst>
              </a:custGeom>
              <a:solidFill>
                <a:srgbClr val="000000"/>
              </a:solidFill>
              <a:ln w="44450" cap="rnd">
                <a:noFill/>
                <a:round/>
                <a:headEnd type="none" w="sm" len="sm"/>
                <a:tailEnd type="none" w="sm" len="sm"/>
              </a:ln>
            </p:spPr>
            <p:txBody>
              <a:bodyPr/>
              <a:lstStyle/>
              <a:p>
                <a:endParaRPr lang="en-US"/>
              </a:p>
            </p:txBody>
          </p:sp>
        </p:grpSp>
        <p:sp>
          <p:nvSpPr>
            <p:cNvPr id="24668" name="Freeform 78"/>
            <p:cNvSpPr>
              <a:spLocks/>
            </p:cNvSpPr>
            <p:nvPr/>
          </p:nvSpPr>
          <p:spPr bwMode="auto">
            <a:xfrm>
              <a:off x="2225" y="2661"/>
              <a:ext cx="122" cy="105"/>
            </a:xfrm>
            <a:custGeom>
              <a:avLst/>
              <a:gdLst>
                <a:gd name="T0" fmla="*/ 52 w 77"/>
                <a:gd name="T1" fmla="*/ 0 h 58"/>
                <a:gd name="T2" fmla="*/ 0 w 77"/>
                <a:gd name="T3" fmla="*/ 161 h 58"/>
                <a:gd name="T4" fmla="*/ 429 w 77"/>
                <a:gd name="T5" fmla="*/ 610 h 58"/>
                <a:gd name="T6" fmla="*/ 477 w 77"/>
                <a:gd name="T7" fmla="*/ 462 h 58"/>
                <a:gd name="T8" fmla="*/ 52 w 77"/>
                <a:gd name="T9" fmla="*/ 0 h 58"/>
                <a:gd name="T10" fmla="*/ 0 60000 65536"/>
                <a:gd name="T11" fmla="*/ 0 60000 65536"/>
                <a:gd name="T12" fmla="*/ 0 60000 65536"/>
                <a:gd name="T13" fmla="*/ 0 60000 65536"/>
                <a:gd name="T14" fmla="*/ 0 60000 65536"/>
                <a:gd name="T15" fmla="*/ 0 w 77"/>
                <a:gd name="T16" fmla="*/ 0 h 58"/>
                <a:gd name="T17" fmla="*/ 77 w 77"/>
                <a:gd name="T18" fmla="*/ 58 h 58"/>
              </a:gdLst>
              <a:ahLst/>
              <a:cxnLst>
                <a:cxn ang="T10">
                  <a:pos x="T0" y="T1"/>
                </a:cxn>
                <a:cxn ang="T11">
                  <a:pos x="T2" y="T3"/>
                </a:cxn>
                <a:cxn ang="T12">
                  <a:pos x="T4" y="T5"/>
                </a:cxn>
                <a:cxn ang="T13">
                  <a:pos x="T6" y="T7"/>
                </a:cxn>
                <a:cxn ang="T14">
                  <a:pos x="T8" y="T9"/>
                </a:cxn>
              </a:cxnLst>
              <a:rect l="T15" t="T16" r="T17" b="T18"/>
              <a:pathLst>
                <a:path w="77" h="58">
                  <a:moveTo>
                    <a:pt x="8" y="0"/>
                  </a:moveTo>
                  <a:lnTo>
                    <a:pt x="0" y="15"/>
                  </a:lnTo>
                  <a:lnTo>
                    <a:pt x="68" y="57"/>
                  </a:lnTo>
                  <a:lnTo>
                    <a:pt x="76" y="43"/>
                  </a:lnTo>
                  <a:lnTo>
                    <a:pt x="8" y="0"/>
                  </a:lnTo>
                </a:path>
              </a:pathLst>
            </a:custGeom>
            <a:solidFill>
              <a:srgbClr val="000000"/>
            </a:solidFill>
            <a:ln w="44450" cap="rnd">
              <a:noFill/>
              <a:round/>
              <a:headEnd type="none" w="sm" len="sm"/>
              <a:tailEnd type="none" w="sm" len="sm"/>
            </a:ln>
          </p:spPr>
          <p:txBody>
            <a:bodyPr/>
            <a:lstStyle/>
            <a:p>
              <a:endParaRPr lang="en-US"/>
            </a:p>
          </p:txBody>
        </p:sp>
        <p:sp>
          <p:nvSpPr>
            <p:cNvPr id="24669" name="Freeform 79"/>
            <p:cNvSpPr>
              <a:spLocks/>
            </p:cNvSpPr>
            <p:nvPr/>
          </p:nvSpPr>
          <p:spPr bwMode="auto">
            <a:xfrm>
              <a:off x="2441" y="2813"/>
              <a:ext cx="24" cy="33"/>
            </a:xfrm>
            <a:custGeom>
              <a:avLst/>
              <a:gdLst>
                <a:gd name="T0" fmla="*/ 67 w 15"/>
                <a:gd name="T1" fmla="*/ 0 h 18"/>
                <a:gd name="T2" fmla="*/ 0 w 15"/>
                <a:gd name="T3" fmla="*/ 161 h 18"/>
                <a:gd name="T4" fmla="*/ 26 w 15"/>
                <a:gd name="T5" fmla="*/ 191 h 18"/>
                <a:gd name="T6" fmla="*/ 90 w 15"/>
                <a:gd name="T7" fmla="*/ 31 h 18"/>
                <a:gd name="T8" fmla="*/ 67 w 15"/>
                <a:gd name="T9" fmla="*/ 0 h 18"/>
                <a:gd name="T10" fmla="*/ 0 60000 65536"/>
                <a:gd name="T11" fmla="*/ 0 60000 65536"/>
                <a:gd name="T12" fmla="*/ 0 60000 65536"/>
                <a:gd name="T13" fmla="*/ 0 60000 65536"/>
                <a:gd name="T14" fmla="*/ 0 60000 65536"/>
                <a:gd name="T15" fmla="*/ 0 w 15"/>
                <a:gd name="T16" fmla="*/ 0 h 18"/>
                <a:gd name="T17" fmla="*/ 15 w 15"/>
                <a:gd name="T18" fmla="*/ 18 h 18"/>
              </a:gdLst>
              <a:ahLst/>
              <a:cxnLst>
                <a:cxn ang="T10">
                  <a:pos x="T0" y="T1"/>
                </a:cxn>
                <a:cxn ang="T11">
                  <a:pos x="T2" y="T3"/>
                </a:cxn>
                <a:cxn ang="T12">
                  <a:pos x="T4" y="T5"/>
                </a:cxn>
                <a:cxn ang="T13">
                  <a:pos x="T6" y="T7"/>
                </a:cxn>
                <a:cxn ang="T14">
                  <a:pos x="T8" y="T9"/>
                </a:cxn>
              </a:cxnLst>
              <a:rect l="T15" t="T16" r="T17" b="T18"/>
              <a:pathLst>
                <a:path w="15" h="18">
                  <a:moveTo>
                    <a:pt x="10" y="0"/>
                  </a:moveTo>
                  <a:lnTo>
                    <a:pt x="0" y="14"/>
                  </a:lnTo>
                  <a:lnTo>
                    <a:pt x="4" y="17"/>
                  </a:lnTo>
                  <a:lnTo>
                    <a:pt x="14" y="3"/>
                  </a:lnTo>
                  <a:lnTo>
                    <a:pt x="10" y="0"/>
                  </a:lnTo>
                </a:path>
              </a:pathLst>
            </a:custGeom>
            <a:solidFill>
              <a:srgbClr val="000000"/>
            </a:solidFill>
            <a:ln w="44450" cap="rnd">
              <a:noFill/>
              <a:round/>
              <a:headEnd type="none" w="sm" len="sm"/>
              <a:tailEnd type="none" w="sm" len="sm"/>
            </a:ln>
          </p:spPr>
          <p:txBody>
            <a:bodyPr/>
            <a:lstStyle/>
            <a:p>
              <a:endParaRPr lang="en-US"/>
            </a:p>
          </p:txBody>
        </p:sp>
        <p:sp>
          <p:nvSpPr>
            <p:cNvPr id="24670" name="Rectangle 80"/>
            <p:cNvSpPr>
              <a:spLocks noChangeArrowheads="1"/>
            </p:cNvSpPr>
            <p:nvPr/>
          </p:nvSpPr>
          <p:spPr bwMode="auto">
            <a:xfrm>
              <a:off x="3855" y="1266"/>
              <a:ext cx="719" cy="308"/>
            </a:xfrm>
            <a:prstGeom prst="rect">
              <a:avLst/>
            </a:prstGeom>
            <a:noFill/>
            <a:ln w="44450">
              <a:noFill/>
              <a:miter lim="800000"/>
              <a:headEnd/>
              <a:tailEnd/>
            </a:ln>
          </p:spPr>
          <p:txBody>
            <a:bodyPr wrap="none" lIns="0" tIns="0" rIns="0" bIns="0">
              <a:spAutoFit/>
            </a:bodyPr>
            <a:lstStyle/>
            <a:p>
              <a:pPr algn="ctr" eaLnBrk="0" hangingPunct="0"/>
              <a:r>
                <a:rPr lang="en-US" sz="1600" b="1">
                  <a:solidFill>
                    <a:schemeClr val="tx1"/>
                  </a:solidFill>
                </a:rPr>
                <a:t>Realisation </a:t>
              </a:r>
              <a:br>
                <a:rPr lang="en-US" sz="1600" b="1">
                  <a:solidFill>
                    <a:schemeClr val="tx1"/>
                  </a:solidFill>
                </a:rPr>
              </a:br>
              <a:r>
                <a:rPr lang="en-US" sz="1600" b="1">
                  <a:solidFill>
                    <a:schemeClr val="tx1"/>
                  </a:solidFill>
                </a:rPr>
                <a:t>of Goal  </a:t>
              </a:r>
              <a:endParaRPr lang="en-US" sz="1600">
                <a:solidFill>
                  <a:schemeClr val="tx1"/>
                </a:solidFill>
              </a:endParaRPr>
            </a:p>
          </p:txBody>
        </p:sp>
        <p:sp>
          <p:nvSpPr>
            <p:cNvPr id="24671" name="Rectangle 81"/>
            <p:cNvSpPr>
              <a:spLocks noChangeArrowheads="1"/>
            </p:cNvSpPr>
            <p:nvPr/>
          </p:nvSpPr>
          <p:spPr bwMode="auto">
            <a:xfrm>
              <a:off x="2131" y="2126"/>
              <a:ext cx="958" cy="589"/>
            </a:xfrm>
            <a:prstGeom prst="rect">
              <a:avLst/>
            </a:prstGeom>
            <a:noFill/>
            <a:ln w="44450">
              <a:noFill/>
              <a:miter lim="800000"/>
              <a:headEnd/>
              <a:tailEnd/>
            </a:ln>
          </p:spPr>
          <p:txBody>
            <a:bodyPr lIns="0" tIns="0" rIns="0" bIns="0">
              <a:spAutoFit/>
            </a:bodyPr>
            <a:lstStyle/>
            <a:p>
              <a:pPr algn="ctr" eaLnBrk="0" hangingPunct="0"/>
              <a:r>
                <a:rPr lang="en-US" sz="1600" b="1" dirty="0">
                  <a:solidFill>
                    <a:schemeClr val="tx1"/>
                  </a:solidFill>
                </a:rPr>
                <a:t>Realisation of </a:t>
              </a:r>
            </a:p>
            <a:p>
              <a:pPr algn="ctr" eaLnBrk="0" hangingPunct="0"/>
              <a:r>
                <a:rPr lang="en-US" sz="1600" b="1" dirty="0">
                  <a:solidFill>
                    <a:schemeClr val="tx1"/>
                  </a:solidFill>
                </a:rPr>
                <a:t>Effort and</a:t>
              </a:r>
            </a:p>
            <a:p>
              <a:pPr algn="ctr" eaLnBrk="0" hangingPunct="0"/>
              <a:r>
                <a:rPr lang="en-US" sz="1600" b="1" dirty="0">
                  <a:solidFill>
                    <a:schemeClr val="tx1"/>
                  </a:solidFill>
                </a:rPr>
                <a:t>Complexity</a:t>
              </a:r>
              <a:endParaRPr lang="en-US" sz="1600" dirty="0">
                <a:solidFill>
                  <a:schemeClr val="tx1"/>
                </a:solidFill>
              </a:endParaRPr>
            </a:p>
          </p:txBody>
        </p:sp>
        <p:sp>
          <p:nvSpPr>
            <p:cNvPr id="24672" name="Rectangle 82"/>
            <p:cNvSpPr>
              <a:spLocks noChangeArrowheads="1"/>
            </p:cNvSpPr>
            <p:nvPr/>
          </p:nvSpPr>
          <p:spPr bwMode="auto">
            <a:xfrm>
              <a:off x="1725" y="1281"/>
              <a:ext cx="1335" cy="589"/>
            </a:xfrm>
            <a:prstGeom prst="rect">
              <a:avLst/>
            </a:prstGeom>
            <a:noFill/>
            <a:ln w="44450">
              <a:noFill/>
              <a:miter lim="800000"/>
              <a:headEnd/>
              <a:tailEnd/>
            </a:ln>
          </p:spPr>
          <p:txBody>
            <a:bodyPr wrap="none" lIns="0" tIns="0" rIns="0" bIns="0">
              <a:spAutoFit/>
            </a:bodyPr>
            <a:lstStyle/>
            <a:p>
              <a:pPr algn="r" eaLnBrk="0" hangingPunct="0"/>
              <a:r>
                <a:rPr lang="en-US" sz="1600" b="1" dirty="0">
                  <a:solidFill>
                    <a:schemeClr val="tx1"/>
                  </a:solidFill>
                </a:rPr>
                <a:t>With effective</a:t>
              </a:r>
            </a:p>
            <a:p>
              <a:pPr algn="r" eaLnBrk="0" hangingPunct="0"/>
              <a:r>
                <a:rPr lang="en-US" sz="1600" b="1" dirty="0">
                  <a:solidFill>
                    <a:schemeClr val="tx1"/>
                  </a:solidFill>
                </a:rPr>
                <a:t> and proactive </a:t>
              </a:r>
            </a:p>
            <a:p>
              <a:pPr algn="r" eaLnBrk="0" hangingPunct="0"/>
              <a:r>
                <a:rPr lang="en-US" sz="1600" b="1" dirty="0">
                  <a:solidFill>
                    <a:schemeClr val="tx1"/>
                  </a:solidFill>
                </a:rPr>
                <a:t>Change Management </a:t>
              </a:r>
            </a:p>
          </p:txBody>
        </p:sp>
        <p:sp>
          <p:nvSpPr>
            <p:cNvPr id="24673" name="Line 83"/>
            <p:cNvSpPr>
              <a:spLocks noChangeShapeType="1"/>
            </p:cNvSpPr>
            <p:nvPr/>
          </p:nvSpPr>
          <p:spPr bwMode="auto">
            <a:xfrm>
              <a:off x="3076" y="1553"/>
              <a:ext cx="291" cy="244"/>
            </a:xfrm>
            <a:prstGeom prst="line">
              <a:avLst/>
            </a:prstGeom>
            <a:noFill/>
            <a:ln w="44450">
              <a:noFill/>
              <a:round/>
              <a:headEnd type="none" w="sm" len="sm"/>
              <a:tailEnd type="stealth" w="med" len="med"/>
            </a:ln>
          </p:spPr>
          <p:txBody>
            <a:bodyPr wrap="none" anchor="ctr"/>
            <a:lstStyle/>
            <a:p>
              <a:endParaRPr lang="en-US"/>
            </a:p>
          </p:txBody>
        </p:sp>
        <p:sp>
          <p:nvSpPr>
            <p:cNvPr id="24674" name="Rectangle 84"/>
            <p:cNvSpPr>
              <a:spLocks noChangeArrowheads="1"/>
            </p:cNvSpPr>
            <p:nvPr/>
          </p:nvSpPr>
          <p:spPr bwMode="auto">
            <a:xfrm>
              <a:off x="1315" y="2763"/>
              <a:ext cx="804" cy="372"/>
            </a:xfrm>
            <a:prstGeom prst="rect">
              <a:avLst/>
            </a:prstGeom>
            <a:noFill/>
            <a:ln w="44450">
              <a:noFill/>
              <a:miter lim="800000"/>
              <a:headEnd/>
              <a:tailEnd/>
            </a:ln>
          </p:spPr>
          <p:txBody>
            <a:bodyPr wrap="none" lIns="0" tIns="0" rIns="0" bIns="0">
              <a:spAutoFit/>
            </a:bodyPr>
            <a:lstStyle/>
            <a:p>
              <a:pPr algn="ctr" eaLnBrk="0" hangingPunct="0"/>
              <a:r>
                <a:rPr lang="en-US" sz="1600" b="1" dirty="0">
                  <a:solidFill>
                    <a:schemeClr val="tx1"/>
                  </a:solidFill>
                </a:rPr>
                <a:t>Managed</a:t>
              </a:r>
            </a:p>
            <a:p>
              <a:pPr algn="ctr" eaLnBrk="0" hangingPunct="0"/>
              <a:r>
                <a:rPr lang="en-US" sz="1600" b="1" dirty="0">
                  <a:solidFill>
                    <a:schemeClr val="tx1"/>
                  </a:solidFill>
                </a:rPr>
                <a:t>Expectations</a:t>
              </a:r>
            </a:p>
          </p:txBody>
        </p:sp>
        <p:sp>
          <p:nvSpPr>
            <p:cNvPr id="24675" name="Line 85"/>
            <p:cNvSpPr>
              <a:spLocks noChangeShapeType="1"/>
            </p:cNvSpPr>
            <p:nvPr/>
          </p:nvSpPr>
          <p:spPr bwMode="auto">
            <a:xfrm flipV="1">
              <a:off x="1612" y="2409"/>
              <a:ext cx="0" cy="359"/>
            </a:xfrm>
            <a:prstGeom prst="line">
              <a:avLst/>
            </a:prstGeom>
            <a:noFill/>
            <a:ln w="44450">
              <a:noFill/>
              <a:round/>
              <a:headEnd type="none" w="sm" len="sm"/>
              <a:tailEnd type="stealth" w="med" len="med"/>
            </a:ln>
          </p:spPr>
          <p:txBody>
            <a:bodyPr wrap="none" anchor="ctr"/>
            <a:lstStyle/>
            <a:p>
              <a:endParaRPr lang="en-US"/>
            </a:p>
          </p:txBody>
        </p:sp>
        <p:sp>
          <p:nvSpPr>
            <p:cNvPr id="24676" name="Freeform 86"/>
            <p:cNvSpPr>
              <a:spLocks/>
            </p:cNvSpPr>
            <p:nvPr/>
          </p:nvSpPr>
          <p:spPr bwMode="auto">
            <a:xfrm>
              <a:off x="3813" y="1230"/>
              <a:ext cx="64" cy="58"/>
            </a:xfrm>
            <a:custGeom>
              <a:avLst/>
              <a:gdLst>
                <a:gd name="T0" fmla="*/ 253 w 40"/>
                <a:gd name="T1" fmla="*/ 183 h 32"/>
                <a:gd name="T2" fmla="*/ 210 w 40"/>
                <a:gd name="T3" fmla="*/ 0 h 32"/>
                <a:gd name="T4" fmla="*/ 0 w 40"/>
                <a:gd name="T5" fmla="*/ 161 h 32"/>
                <a:gd name="T6" fmla="*/ 46 w 40"/>
                <a:gd name="T7" fmla="*/ 332 h 32"/>
                <a:gd name="T8" fmla="*/ 253 w 40"/>
                <a:gd name="T9" fmla="*/ 183 h 32"/>
                <a:gd name="T10" fmla="*/ 0 60000 65536"/>
                <a:gd name="T11" fmla="*/ 0 60000 65536"/>
                <a:gd name="T12" fmla="*/ 0 60000 65536"/>
                <a:gd name="T13" fmla="*/ 0 60000 65536"/>
                <a:gd name="T14" fmla="*/ 0 60000 65536"/>
                <a:gd name="T15" fmla="*/ 0 w 40"/>
                <a:gd name="T16" fmla="*/ 0 h 32"/>
                <a:gd name="T17" fmla="*/ 40 w 40"/>
                <a:gd name="T18" fmla="*/ 32 h 32"/>
              </a:gdLst>
              <a:ahLst/>
              <a:cxnLst>
                <a:cxn ang="T10">
                  <a:pos x="T0" y="T1"/>
                </a:cxn>
                <a:cxn ang="T11">
                  <a:pos x="T2" y="T3"/>
                </a:cxn>
                <a:cxn ang="T12">
                  <a:pos x="T4" y="T5"/>
                </a:cxn>
                <a:cxn ang="T13">
                  <a:pos x="T6" y="T7"/>
                </a:cxn>
                <a:cxn ang="T14">
                  <a:pos x="T8" y="T9"/>
                </a:cxn>
              </a:cxnLst>
              <a:rect l="T15" t="T16" r="T17" b="T18"/>
              <a:pathLst>
                <a:path w="40" h="32">
                  <a:moveTo>
                    <a:pt x="39" y="17"/>
                  </a:moveTo>
                  <a:lnTo>
                    <a:pt x="32" y="0"/>
                  </a:lnTo>
                  <a:lnTo>
                    <a:pt x="0" y="15"/>
                  </a:lnTo>
                  <a:lnTo>
                    <a:pt x="7" y="31"/>
                  </a:lnTo>
                  <a:lnTo>
                    <a:pt x="39" y="17"/>
                  </a:lnTo>
                </a:path>
              </a:pathLst>
            </a:custGeom>
            <a:solidFill>
              <a:srgbClr val="000000"/>
            </a:solidFill>
            <a:ln w="44450" cap="rnd">
              <a:noFill/>
              <a:round/>
              <a:headEnd type="none" w="sm" len="sm"/>
              <a:tailEnd type="none" w="sm" len="sm"/>
            </a:ln>
          </p:spPr>
          <p:txBody>
            <a:bodyPr/>
            <a:lstStyle/>
            <a:p>
              <a:endParaRPr lang="en-US"/>
            </a:p>
          </p:txBody>
        </p:sp>
        <p:grpSp>
          <p:nvGrpSpPr>
            <p:cNvPr id="5" name="Group 87"/>
            <p:cNvGrpSpPr>
              <a:grpSpLocks/>
            </p:cNvGrpSpPr>
            <p:nvPr/>
          </p:nvGrpSpPr>
          <p:grpSpPr bwMode="auto">
            <a:xfrm>
              <a:off x="3911" y="1169"/>
              <a:ext cx="182" cy="55"/>
              <a:chOff x="3327" y="1915"/>
              <a:chExt cx="81" cy="192"/>
            </a:xfrm>
          </p:grpSpPr>
          <p:sp>
            <p:nvSpPr>
              <p:cNvPr id="24684" name="Freeform 88"/>
              <p:cNvSpPr>
                <a:spLocks/>
              </p:cNvSpPr>
              <p:nvPr/>
            </p:nvSpPr>
            <p:spPr bwMode="auto">
              <a:xfrm>
                <a:off x="3327" y="2040"/>
                <a:ext cx="40" cy="67"/>
              </a:xfrm>
              <a:custGeom>
                <a:avLst/>
                <a:gdLst>
                  <a:gd name="T0" fmla="*/ 0 w 25"/>
                  <a:gd name="T1" fmla="*/ 331 h 37"/>
                  <a:gd name="T2" fmla="*/ 107 w 25"/>
                  <a:gd name="T3" fmla="*/ 388 h 37"/>
                  <a:gd name="T4" fmla="*/ 157 w 25"/>
                  <a:gd name="T5" fmla="*/ 43 h 37"/>
                  <a:gd name="T6" fmla="*/ 56 w 25"/>
                  <a:gd name="T7" fmla="*/ 0 h 37"/>
                  <a:gd name="T8" fmla="*/ 0 w 25"/>
                  <a:gd name="T9" fmla="*/ 331 h 37"/>
                  <a:gd name="T10" fmla="*/ 0 60000 65536"/>
                  <a:gd name="T11" fmla="*/ 0 60000 65536"/>
                  <a:gd name="T12" fmla="*/ 0 60000 65536"/>
                  <a:gd name="T13" fmla="*/ 0 60000 65536"/>
                  <a:gd name="T14" fmla="*/ 0 60000 65536"/>
                  <a:gd name="T15" fmla="*/ 0 w 25"/>
                  <a:gd name="T16" fmla="*/ 0 h 37"/>
                  <a:gd name="T17" fmla="*/ 25 w 25"/>
                  <a:gd name="T18" fmla="*/ 37 h 37"/>
                </a:gdLst>
                <a:ahLst/>
                <a:cxnLst>
                  <a:cxn ang="T10">
                    <a:pos x="T0" y="T1"/>
                  </a:cxn>
                  <a:cxn ang="T11">
                    <a:pos x="T2" y="T3"/>
                  </a:cxn>
                  <a:cxn ang="T12">
                    <a:pos x="T4" y="T5"/>
                  </a:cxn>
                  <a:cxn ang="T13">
                    <a:pos x="T6" y="T7"/>
                  </a:cxn>
                  <a:cxn ang="T14">
                    <a:pos x="T8" y="T9"/>
                  </a:cxn>
                </a:cxnLst>
                <a:rect l="T15" t="T16" r="T17" b="T18"/>
                <a:pathLst>
                  <a:path w="25" h="37">
                    <a:moveTo>
                      <a:pt x="0" y="31"/>
                    </a:moveTo>
                    <a:lnTo>
                      <a:pt x="16" y="36"/>
                    </a:lnTo>
                    <a:lnTo>
                      <a:pt x="24" y="4"/>
                    </a:lnTo>
                    <a:lnTo>
                      <a:pt x="9" y="0"/>
                    </a:lnTo>
                    <a:lnTo>
                      <a:pt x="0" y="31"/>
                    </a:lnTo>
                  </a:path>
                </a:pathLst>
              </a:custGeom>
              <a:solidFill>
                <a:srgbClr val="000000"/>
              </a:solidFill>
              <a:ln w="44450" cap="rnd">
                <a:noFill/>
                <a:round/>
                <a:headEnd type="none" w="sm" len="sm"/>
                <a:tailEnd type="none" w="sm" len="sm"/>
              </a:ln>
            </p:spPr>
            <p:txBody>
              <a:bodyPr/>
              <a:lstStyle/>
              <a:p>
                <a:endParaRPr lang="en-US"/>
              </a:p>
            </p:txBody>
          </p:sp>
          <p:sp>
            <p:nvSpPr>
              <p:cNvPr id="24685" name="Freeform 89"/>
              <p:cNvSpPr>
                <a:spLocks/>
              </p:cNvSpPr>
              <p:nvPr/>
            </p:nvSpPr>
            <p:spPr bwMode="auto">
              <a:xfrm>
                <a:off x="3373" y="1915"/>
                <a:ext cx="35" cy="36"/>
              </a:xfrm>
              <a:custGeom>
                <a:avLst/>
                <a:gdLst>
                  <a:gd name="T0" fmla="*/ 134 w 22"/>
                  <a:gd name="T1" fmla="*/ 65 h 20"/>
                  <a:gd name="T2" fmla="*/ 33 w 22"/>
                  <a:gd name="T3" fmla="*/ 0 h 20"/>
                  <a:gd name="T4" fmla="*/ 0 w 22"/>
                  <a:gd name="T5" fmla="*/ 133 h 20"/>
                  <a:gd name="T6" fmla="*/ 102 w 22"/>
                  <a:gd name="T7" fmla="*/ 198 h 20"/>
                  <a:gd name="T8" fmla="*/ 134 w 22"/>
                  <a:gd name="T9" fmla="*/ 65 h 20"/>
                  <a:gd name="T10" fmla="*/ 0 60000 65536"/>
                  <a:gd name="T11" fmla="*/ 0 60000 65536"/>
                  <a:gd name="T12" fmla="*/ 0 60000 65536"/>
                  <a:gd name="T13" fmla="*/ 0 60000 65536"/>
                  <a:gd name="T14" fmla="*/ 0 60000 65536"/>
                  <a:gd name="T15" fmla="*/ 0 w 22"/>
                  <a:gd name="T16" fmla="*/ 0 h 20"/>
                  <a:gd name="T17" fmla="*/ 22 w 22"/>
                  <a:gd name="T18" fmla="*/ 20 h 20"/>
                </a:gdLst>
                <a:ahLst/>
                <a:cxnLst>
                  <a:cxn ang="T10">
                    <a:pos x="T0" y="T1"/>
                  </a:cxn>
                  <a:cxn ang="T11">
                    <a:pos x="T2" y="T3"/>
                  </a:cxn>
                  <a:cxn ang="T12">
                    <a:pos x="T4" y="T5"/>
                  </a:cxn>
                  <a:cxn ang="T13">
                    <a:pos x="T6" y="T7"/>
                  </a:cxn>
                  <a:cxn ang="T14">
                    <a:pos x="T8" y="T9"/>
                  </a:cxn>
                </a:cxnLst>
                <a:rect l="T15" t="T16" r="T17" b="T18"/>
                <a:pathLst>
                  <a:path w="22" h="20">
                    <a:moveTo>
                      <a:pt x="21" y="6"/>
                    </a:moveTo>
                    <a:lnTo>
                      <a:pt x="5" y="0"/>
                    </a:lnTo>
                    <a:lnTo>
                      <a:pt x="0" y="13"/>
                    </a:lnTo>
                    <a:lnTo>
                      <a:pt x="16" y="19"/>
                    </a:lnTo>
                    <a:lnTo>
                      <a:pt x="21" y="6"/>
                    </a:lnTo>
                  </a:path>
                </a:pathLst>
              </a:custGeom>
              <a:solidFill>
                <a:srgbClr val="000000"/>
              </a:solidFill>
              <a:ln w="44450" cap="rnd">
                <a:noFill/>
                <a:round/>
                <a:headEnd type="none" w="sm" len="sm"/>
                <a:tailEnd type="none" w="sm" len="sm"/>
              </a:ln>
            </p:spPr>
            <p:txBody>
              <a:bodyPr/>
              <a:lstStyle/>
              <a:p>
                <a:endParaRPr lang="en-US"/>
              </a:p>
            </p:txBody>
          </p:sp>
          <p:sp>
            <p:nvSpPr>
              <p:cNvPr id="24686" name="Freeform 90"/>
              <p:cNvSpPr>
                <a:spLocks/>
              </p:cNvSpPr>
              <p:nvPr/>
            </p:nvSpPr>
            <p:spPr bwMode="auto">
              <a:xfrm>
                <a:off x="3373" y="1936"/>
                <a:ext cx="29" cy="28"/>
              </a:xfrm>
              <a:custGeom>
                <a:avLst/>
                <a:gdLst>
                  <a:gd name="T0" fmla="*/ 110 w 18"/>
                  <a:gd name="T1" fmla="*/ 170 h 15"/>
                  <a:gd name="T2" fmla="*/ 0 w 18"/>
                  <a:gd name="T3" fmla="*/ 0 h 15"/>
                  <a:gd name="T4" fmla="*/ 0 w 18"/>
                  <a:gd name="T5" fmla="*/ 24 h 15"/>
                  <a:gd name="T6" fmla="*/ 111 w 18"/>
                  <a:gd name="T7" fmla="*/ 121 h 15"/>
                  <a:gd name="T8" fmla="*/ 110 w 18"/>
                  <a:gd name="T9" fmla="*/ 170 h 15"/>
                  <a:gd name="T10" fmla="*/ 0 60000 65536"/>
                  <a:gd name="T11" fmla="*/ 0 60000 65536"/>
                  <a:gd name="T12" fmla="*/ 0 60000 65536"/>
                  <a:gd name="T13" fmla="*/ 0 60000 65536"/>
                  <a:gd name="T14" fmla="*/ 0 60000 65536"/>
                  <a:gd name="T15" fmla="*/ 0 w 18"/>
                  <a:gd name="T16" fmla="*/ 0 h 15"/>
                  <a:gd name="T17" fmla="*/ 18 w 18"/>
                  <a:gd name="T18" fmla="*/ 15 h 15"/>
                </a:gdLst>
                <a:ahLst/>
                <a:cxnLst>
                  <a:cxn ang="T10">
                    <a:pos x="T0" y="T1"/>
                  </a:cxn>
                  <a:cxn ang="T11">
                    <a:pos x="T2" y="T3"/>
                  </a:cxn>
                  <a:cxn ang="T12">
                    <a:pos x="T4" y="T5"/>
                  </a:cxn>
                  <a:cxn ang="T13">
                    <a:pos x="T6" y="T7"/>
                  </a:cxn>
                  <a:cxn ang="T14">
                    <a:pos x="T8" y="T9"/>
                  </a:cxn>
                </a:cxnLst>
                <a:rect l="T15" t="T16" r="T17" b="T18"/>
                <a:pathLst>
                  <a:path w="18" h="15">
                    <a:moveTo>
                      <a:pt x="16" y="14"/>
                    </a:moveTo>
                    <a:lnTo>
                      <a:pt x="0" y="0"/>
                    </a:lnTo>
                    <a:lnTo>
                      <a:pt x="0" y="2"/>
                    </a:lnTo>
                    <a:lnTo>
                      <a:pt x="17" y="10"/>
                    </a:lnTo>
                    <a:lnTo>
                      <a:pt x="16" y="14"/>
                    </a:lnTo>
                  </a:path>
                </a:pathLst>
              </a:custGeom>
              <a:solidFill>
                <a:srgbClr val="000000"/>
              </a:solidFill>
              <a:ln w="44450" cap="rnd">
                <a:noFill/>
                <a:round/>
                <a:headEnd type="none" w="sm" len="sm"/>
                <a:tailEnd type="none" w="sm" len="sm"/>
              </a:ln>
            </p:spPr>
            <p:txBody>
              <a:bodyPr/>
              <a:lstStyle/>
              <a:p>
                <a:endParaRPr lang="en-US"/>
              </a:p>
            </p:txBody>
          </p:sp>
          <p:sp>
            <p:nvSpPr>
              <p:cNvPr id="24687" name="Freeform 91"/>
              <p:cNvSpPr>
                <a:spLocks/>
              </p:cNvSpPr>
              <p:nvPr/>
            </p:nvSpPr>
            <p:spPr bwMode="auto">
              <a:xfrm>
                <a:off x="3348" y="1936"/>
                <a:ext cx="54" cy="109"/>
              </a:xfrm>
              <a:custGeom>
                <a:avLst/>
                <a:gdLst>
                  <a:gd name="T0" fmla="*/ 210 w 34"/>
                  <a:gd name="T1" fmla="*/ 53 h 60"/>
                  <a:gd name="T2" fmla="*/ 102 w 34"/>
                  <a:gd name="T3" fmla="*/ 0 h 60"/>
                  <a:gd name="T4" fmla="*/ 0 w 34"/>
                  <a:gd name="T5" fmla="*/ 587 h 60"/>
                  <a:gd name="T6" fmla="*/ 102 w 34"/>
                  <a:gd name="T7" fmla="*/ 639 h 60"/>
                  <a:gd name="T8" fmla="*/ 210 w 34"/>
                  <a:gd name="T9" fmla="*/ 53 h 60"/>
                  <a:gd name="T10" fmla="*/ 0 60000 65536"/>
                  <a:gd name="T11" fmla="*/ 0 60000 65536"/>
                  <a:gd name="T12" fmla="*/ 0 60000 65536"/>
                  <a:gd name="T13" fmla="*/ 0 60000 65536"/>
                  <a:gd name="T14" fmla="*/ 0 60000 65536"/>
                  <a:gd name="T15" fmla="*/ 0 w 34"/>
                  <a:gd name="T16" fmla="*/ 0 h 60"/>
                  <a:gd name="T17" fmla="*/ 34 w 34"/>
                  <a:gd name="T18" fmla="*/ 60 h 60"/>
                </a:gdLst>
                <a:ahLst/>
                <a:cxnLst>
                  <a:cxn ang="T10">
                    <a:pos x="T0" y="T1"/>
                  </a:cxn>
                  <a:cxn ang="T11">
                    <a:pos x="T2" y="T3"/>
                  </a:cxn>
                  <a:cxn ang="T12">
                    <a:pos x="T4" y="T5"/>
                  </a:cxn>
                  <a:cxn ang="T13">
                    <a:pos x="T6" y="T7"/>
                  </a:cxn>
                  <a:cxn ang="T14">
                    <a:pos x="T8" y="T9"/>
                  </a:cxn>
                </a:cxnLst>
                <a:rect l="T15" t="T16" r="T17" b="T18"/>
                <a:pathLst>
                  <a:path w="34" h="60">
                    <a:moveTo>
                      <a:pt x="33" y="5"/>
                    </a:moveTo>
                    <a:lnTo>
                      <a:pt x="16" y="0"/>
                    </a:lnTo>
                    <a:lnTo>
                      <a:pt x="0" y="54"/>
                    </a:lnTo>
                    <a:lnTo>
                      <a:pt x="16" y="59"/>
                    </a:lnTo>
                    <a:lnTo>
                      <a:pt x="33" y="5"/>
                    </a:lnTo>
                  </a:path>
                </a:pathLst>
              </a:custGeom>
              <a:solidFill>
                <a:srgbClr val="000000"/>
              </a:solidFill>
              <a:ln w="44450" cap="rnd">
                <a:noFill/>
                <a:round/>
                <a:headEnd type="none" w="sm" len="sm"/>
                <a:tailEnd type="none" w="sm" len="sm"/>
              </a:ln>
            </p:spPr>
            <p:txBody>
              <a:bodyPr/>
              <a:lstStyle/>
              <a:p>
                <a:endParaRPr lang="en-US"/>
              </a:p>
            </p:txBody>
          </p:sp>
        </p:grpSp>
        <p:grpSp>
          <p:nvGrpSpPr>
            <p:cNvPr id="6" name="Group 92"/>
            <p:cNvGrpSpPr>
              <a:grpSpLocks/>
            </p:cNvGrpSpPr>
            <p:nvPr/>
          </p:nvGrpSpPr>
          <p:grpSpPr bwMode="auto">
            <a:xfrm>
              <a:off x="4120" y="1117"/>
              <a:ext cx="248" cy="51"/>
              <a:chOff x="1339" y="2340"/>
              <a:chExt cx="238" cy="78"/>
            </a:xfrm>
          </p:grpSpPr>
          <p:sp>
            <p:nvSpPr>
              <p:cNvPr id="24679" name="Freeform 93"/>
              <p:cNvSpPr>
                <a:spLocks/>
              </p:cNvSpPr>
              <p:nvPr/>
            </p:nvSpPr>
            <p:spPr bwMode="auto">
              <a:xfrm>
                <a:off x="1559" y="2340"/>
                <a:ext cx="18" cy="32"/>
              </a:xfrm>
              <a:custGeom>
                <a:avLst/>
                <a:gdLst>
                  <a:gd name="T0" fmla="*/ 34 w 11"/>
                  <a:gd name="T1" fmla="*/ 167 h 18"/>
                  <a:gd name="T2" fmla="*/ 0 w 11"/>
                  <a:gd name="T3" fmla="*/ 0 h 18"/>
                  <a:gd name="T4" fmla="*/ 70 w 11"/>
                  <a:gd name="T5" fmla="*/ 167 h 18"/>
                  <a:gd name="T6" fmla="*/ 34 w 11"/>
                  <a:gd name="T7" fmla="*/ 167 h 18"/>
                  <a:gd name="T8" fmla="*/ 0 60000 65536"/>
                  <a:gd name="T9" fmla="*/ 0 60000 65536"/>
                  <a:gd name="T10" fmla="*/ 0 60000 65536"/>
                  <a:gd name="T11" fmla="*/ 0 60000 65536"/>
                  <a:gd name="T12" fmla="*/ 0 w 11"/>
                  <a:gd name="T13" fmla="*/ 0 h 18"/>
                  <a:gd name="T14" fmla="*/ 11 w 11"/>
                  <a:gd name="T15" fmla="*/ 18 h 18"/>
                </a:gdLst>
                <a:ahLst/>
                <a:cxnLst>
                  <a:cxn ang="T8">
                    <a:pos x="T0" y="T1"/>
                  </a:cxn>
                  <a:cxn ang="T9">
                    <a:pos x="T2" y="T3"/>
                  </a:cxn>
                  <a:cxn ang="T10">
                    <a:pos x="T4" y="T5"/>
                  </a:cxn>
                  <a:cxn ang="T11">
                    <a:pos x="T6" y="T7"/>
                  </a:cxn>
                </a:cxnLst>
                <a:rect l="T12" t="T13" r="T14" b="T15"/>
                <a:pathLst>
                  <a:path w="11" h="18">
                    <a:moveTo>
                      <a:pt x="5" y="17"/>
                    </a:moveTo>
                    <a:lnTo>
                      <a:pt x="0" y="0"/>
                    </a:lnTo>
                    <a:lnTo>
                      <a:pt x="10" y="17"/>
                    </a:lnTo>
                    <a:lnTo>
                      <a:pt x="5" y="17"/>
                    </a:lnTo>
                  </a:path>
                </a:pathLst>
              </a:custGeom>
              <a:solidFill>
                <a:srgbClr val="000000"/>
              </a:solidFill>
              <a:ln w="44450" cap="rnd">
                <a:noFill/>
                <a:round/>
                <a:headEnd type="none" w="sm" len="sm"/>
                <a:tailEnd type="none" w="sm" len="sm"/>
              </a:ln>
            </p:spPr>
            <p:txBody>
              <a:bodyPr/>
              <a:lstStyle/>
              <a:p>
                <a:endParaRPr lang="en-US"/>
              </a:p>
            </p:txBody>
          </p:sp>
          <p:sp>
            <p:nvSpPr>
              <p:cNvPr id="24680" name="Freeform 94"/>
              <p:cNvSpPr>
                <a:spLocks/>
              </p:cNvSpPr>
              <p:nvPr/>
            </p:nvSpPr>
            <p:spPr bwMode="auto">
              <a:xfrm>
                <a:off x="1551" y="2340"/>
                <a:ext cx="24" cy="34"/>
              </a:xfrm>
              <a:custGeom>
                <a:avLst/>
                <a:gdLst>
                  <a:gd name="T0" fmla="*/ 90 w 15"/>
                  <a:gd name="T1" fmla="*/ 183 h 19"/>
                  <a:gd name="T2" fmla="*/ 67 w 15"/>
                  <a:gd name="T3" fmla="*/ 0 h 19"/>
                  <a:gd name="T4" fmla="*/ 0 w 15"/>
                  <a:gd name="T5" fmla="*/ 0 h 19"/>
                  <a:gd name="T6" fmla="*/ 26 w 15"/>
                  <a:gd name="T7" fmla="*/ 183 h 19"/>
                  <a:gd name="T8" fmla="*/ 90 w 15"/>
                  <a:gd name="T9" fmla="*/ 183 h 19"/>
                  <a:gd name="T10" fmla="*/ 0 60000 65536"/>
                  <a:gd name="T11" fmla="*/ 0 60000 65536"/>
                  <a:gd name="T12" fmla="*/ 0 60000 65536"/>
                  <a:gd name="T13" fmla="*/ 0 60000 65536"/>
                  <a:gd name="T14" fmla="*/ 0 60000 65536"/>
                  <a:gd name="T15" fmla="*/ 0 w 15"/>
                  <a:gd name="T16" fmla="*/ 0 h 19"/>
                  <a:gd name="T17" fmla="*/ 15 w 15"/>
                  <a:gd name="T18" fmla="*/ 19 h 19"/>
                </a:gdLst>
                <a:ahLst/>
                <a:cxnLst>
                  <a:cxn ang="T10">
                    <a:pos x="T0" y="T1"/>
                  </a:cxn>
                  <a:cxn ang="T11">
                    <a:pos x="T2" y="T3"/>
                  </a:cxn>
                  <a:cxn ang="T12">
                    <a:pos x="T4" y="T5"/>
                  </a:cxn>
                  <a:cxn ang="T13">
                    <a:pos x="T6" y="T7"/>
                  </a:cxn>
                  <a:cxn ang="T14">
                    <a:pos x="T8" y="T9"/>
                  </a:cxn>
                </a:cxnLst>
                <a:rect l="T15" t="T16" r="T17" b="T18"/>
                <a:pathLst>
                  <a:path w="15" h="19">
                    <a:moveTo>
                      <a:pt x="14" y="18"/>
                    </a:moveTo>
                    <a:lnTo>
                      <a:pt x="10" y="0"/>
                    </a:lnTo>
                    <a:lnTo>
                      <a:pt x="0" y="0"/>
                    </a:lnTo>
                    <a:lnTo>
                      <a:pt x="4" y="18"/>
                    </a:lnTo>
                    <a:lnTo>
                      <a:pt x="14" y="18"/>
                    </a:lnTo>
                  </a:path>
                </a:pathLst>
              </a:custGeom>
              <a:solidFill>
                <a:srgbClr val="000000"/>
              </a:solidFill>
              <a:ln w="44450" cap="rnd">
                <a:noFill/>
                <a:round/>
                <a:headEnd type="none" w="sm" len="sm"/>
                <a:tailEnd type="none" w="sm" len="sm"/>
              </a:ln>
            </p:spPr>
            <p:txBody>
              <a:bodyPr/>
              <a:lstStyle/>
              <a:p>
                <a:endParaRPr lang="en-US"/>
              </a:p>
            </p:txBody>
          </p:sp>
          <p:sp>
            <p:nvSpPr>
              <p:cNvPr id="24681" name="Freeform 95"/>
              <p:cNvSpPr>
                <a:spLocks/>
              </p:cNvSpPr>
              <p:nvPr/>
            </p:nvSpPr>
            <p:spPr bwMode="auto">
              <a:xfrm>
                <a:off x="1369" y="2356"/>
                <a:ext cx="82" cy="51"/>
              </a:xfrm>
              <a:custGeom>
                <a:avLst/>
                <a:gdLst>
                  <a:gd name="T0" fmla="*/ 333 w 51"/>
                  <a:gd name="T1" fmla="*/ 186 h 28"/>
                  <a:gd name="T2" fmla="*/ 307 w 51"/>
                  <a:gd name="T3" fmla="*/ 0 h 28"/>
                  <a:gd name="T4" fmla="*/ 0 w 51"/>
                  <a:gd name="T5" fmla="*/ 109 h 28"/>
                  <a:gd name="T6" fmla="*/ 21 w 51"/>
                  <a:gd name="T7" fmla="*/ 295 h 28"/>
                  <a:gd name="T8" fmla="*/ 333 w 51"/>
                  <a:gd name="T9" fmla="*/ 186 h 28"/>
                  <a:gd name="T10" fmla="*/ 0 60000 65536"/>
                  <a:gd name="T11" fmla="*/ 0 60000 65536"/>
                  <a:gd name="T12" fmla="*/ 0 60000 65536"/>
                  <a:gd name="T13" fmla="*/ 0 60000 65536"/>
                  <a:gd name="T14" fmla="*/ 0 60000 65536"/>
                  <a:gd name="T15" fmla="*/ 0 w 51"/>
                  <a:gd name="T16" fmla="*/ 0 h 28"/>
                  <a:gd name="T17" fmla="*/ 51 w 51"/>
                  <a:gd name="T18" fmla="*/ 28 h 28"/>
                </a:gdLst>
                <a:ahLst/>
                <a:cxnLst>
                  <a:cxn ang="T10">
                    <a:pos x="T0" y="T1"/>
                  </a:cxn>
                  <a:cxn ang="T11">
                    <a:pos x="T2" y="T3"/>
                  </a:cxn>
                  <a:cxn ang="T12">
                    <a:pos x="T4" y="T5"/>
                  </a:cxn>
                  <a:cxn ang="T13">
                    <a:pos x="T6" y="T7"/>
                  </a:cxn>
                  <a:cxn ang="T14">
                    <a:pos x="T8" y="T9"/>
                  </a:cxn>
                </a:cxnLst>
                <a:rect l="T15" t="T16" r="T17" b="T18"/>
                <a:pathLst>
                  <a:path w="51" h="28">
                    <a:moveTo>
                      <a:pt x="50" y="17"/>
                    </a:moveTo>
                    <a:lnTo>
                      <a:pt x="46" y="0"/>
                    </a:lnTo>
                    <a:lnTo>
                      <a:pt x="0" y="10"/>
                    </a:lnTo>
                    <a:lnTo>
                      <a:pt x="3" y="27"/>
                    </a:lnTo>
                    <a:lnTo>
                      <a:pt x="50" y="17"/>
                    </a:lnTo>
                  </a:path>
                </a:pathLst>
              </a:custGeom>
              <a:solidFill>
                <a:srgbClr val="000000"/>
              </a:solidFill>
              <a:ln w="44450" cap="rnd">
                <a:noFill/>
                <a:round/>
                <a:headEnd type="none" w="sm" len="sm"/>
                <a:tailEnd type="none" w="sm" len="sm"/>
              </a:ln>
            </p:spPr>
            <p:txBody>
              <a:bodyPr/>
              <a:lstStyle/>
              <a:p>
                <a:endParaRPr lang="en-US"/>
              </a:p>
            </p:txBody>
          </p:sp>
          <p:sp>
            <p:nvSpPr>
              <p:cNvPr id="24682" name="Freeform 96"/>
              <p:cNvSpPr>
                <a:spLocks/>
              </p:cNvSpPr>
              <p:nvPr/>
            </p:nvSpPr>
            <p:spPr bwMode="auto">
              <a:xfrm>
                <a:off x="1369" y="2374"/>
                <a:ext cx="23" cy="33"/>
              </a:xfrm>
              <a:custGeom>
                <a:avLst/>
                <a:gdLst>
                  <a:gd name="T0" fmla="*/ 71 w 14"/>
                  <a:gd name="T1" fmla="*/ 191 h 18"/>
                  <a:gd name="T2" fmla="*/ 0 w 14"/>
                  <a:gd name="T3" fmla="*/ 0 h 18"/>
                  <a:gd name="T4" fmla="*/ 95 w 14"/>
                  <a:gd name="T5" fmla="*/ 191 h 18"/>
                  <a:gd name="T6" fmla="*/ 71 w 14"/>
                  <a:gd name="T7" fmla="*/ 191 h 18"/>
                  <a:gd name="T8" fmla="*/ 0 60000 65536"/>
                  <a:gd name="T9" fmla="*/ 0 60000 65536"/>
                  <a:gd name="T10" fmla="*/ 0 60000 65536"/>
                  <a:gd name="T11" fmla="*/ 0 60000 65536"/>
                  <a:gd name="T12" fmla="*/ 0 w 14"/>
                  <a:gd name="T13" fmla="*/ 0 h 18"/>
                  <a:gd name="T14" fmla="*/ 14 w 14"/>
                  <a:gd name="T15" fmla="*/ 18 h 18"/>
                </a:gdLst>
                <a:ahLst/>
                <a:cxnLst>
                  <a:cxn ang="T8">
                    <a:pos x="T0" y="T1"/>
                  </a:cxn>
                  <a:cxn ang="T9">
                    <a:pos x="T2" y="T3"/>
                  </a:cxn>
                  <a:cxn ang="T10">
                    <a:pos x="T4" y="T5"/>
                  </a:cxn>
                  <a:cxn ang="T11">
                    <a:pos x="T6" y="T7"/>
                  </a:cxn>
                </a:cxnLst>
                <a:rect l="T12" t="T13" r="T14" b="T15"/>
                <a:pathLst>
                  <a:path w="14" h="18">
                    <a:moveTo>
                      <a:pt x="10" y="17"/>
                    </a:moveTo>
                    <a:lnTo>
                      <a:pt x="0" y="0"/>
                    </a:lnTo>
                    <a:lnTo>
                      <a:pt x="13" y="17"/>
                    </a:lnTo>
                    <a:lnTo>
                      <a:pt x="10" y="17"/>
                    </a:lnTo>
                  </a:path>
                </a:pathLst>
              </a:custGeom>
              <a:solidFill>
                <a:srgbClr val="000000"/>
              </a:solidFill>
              <a:ln w="44450" cap="rnd">
                <a:noFill/>
                <a:round/>
                <a:headEnd type="none" w="sm" len="sm"/>
                <a:tailEnd type="none" w="sm" len="sm"/>
              </a:ln>
            </p:spPr>
            <p:txBody>
              <a:bodyPr/>
              <a:lstStyle/>
              <a:p>
                <a:endParaRPr lang="en-US"/>
              </a:p>
            </p:txBody>
          </p:sp>
          <p:sp>
            <p:nvSpPr>
              <p:cNvPr id="24683" name="Freeform 97"/>
              <p:cNvSpPr>
                <a:spLocks/>
              </p:cNvSpPr>
              <p:nvPr/>
            </p:nvSpPr>
            <p:spPr bwMode="auto">
              <a:xfrm>
                <a:off x="1339" y="2374"/>
                <a:ext cx="40" cy="44"/>
              </a:xfrm>
              <a:custGeom>
                <a:avLst/>
                <a:gdLst>
                  <a:gd name="T0" fmla="*/ 157 w 25"/>
                  <a:gd name="T1" fmla="*/ 191 h 24"/>
                  <a:gd name="T2" fmla="*/ 123 w 25"/>
                  <a:gd name="T3" fmla="*/ 0 h 24"/>
                  <a:gd name="T4" fmla="*/ 0 w 25"/>
                  <a:gd name="T5" fmla="*/ 68 h 24"/>
                  <a:gd name="T6" fmla="*/ 34 w 25"/>
                  <a:gd name="T7" fmla="*/ 259 h 24"/>
                  <a:gd name="T8" fmla="*/ 157 w 25"/>
                  <a:gd name="T9" fmla="*/ 191 h 24"/>
                  <a:gd name="T10" fmla="*/ 0 60000 65536"/>
                  <a:gd name="T11" fmla="*/ 0 60000 65536"/>
                  <a:gd name="T12" fmla="*/ 0 60000 65536"/>
                  <a:gd name="T13" fmla="*/ 0 60000 65536"/>
                  <a:gd name="T14" fmla="*/ 0 60000 65536"/>
                  <a:gd name="T15" fmla="*/ 0 w 25"/>
                  <a:gd name="T16" fmla="*/ 0 h 24"/>
                  <a:gd name="T17" fmla="*/ 25 w 25"/>
                  <a:gd name="T18" fmla="*/ 24 h 24"/>
                </a:gdLst>
                <a:ahLst/>
                <a:cxnLst>
                  <a:cxn ang="T10">
                    <a:pos x="T0" y="T1"/>
                  </a:cxn>
                  <a:cxn ang="T11">
                    <a:pos x="T2" y="T3"/>
                  </a:cxn>
                  <a:cxn ang="T12">
                    <a:pos x="T4" y="T5"/>
                  </a:cxn>
                  <a:cxn ang="T13">
                    <a:pos x="T6" y="T7"/>
                  </a:cxn>
                  <a:cxn ang="T14">
                    <a:pos x="T8" y="T9"/>
                  </a:cxn>
                </a:cxnLst>
                <a:rect l="T15" t="T16" r="T17" b="T18"/>
                <a:pathLst>
                  <a:path w="25" h="24">
                    <a:moveTo>
                      <a:pt x="24" y="17"/>
                    </a:moveTo>
                    <a:lnTo>
                      <a:pt x="19" y="0"/>
                    </a:lnTo>
                    <a:lnTo>
                      <a:pt x="0" y="6"/>
                    </a:lnTo>
                    <a:lnTo>
                      <a:pt x="5" y="23"/>
                    </a:lnTo>
                    <a:lnTo>
                      <a:pt x="24" y="17"/>
                    </a:lnTo>
                  </a:path>
                </a:pathLst>
              </a:custGeom>
              <a:solidFill>
                <a:srgbClr val="000000"/>
              </a:solidFill>
              <a:ln w="44450" cap="rnd">
                <a:noFill/>
                <a:round/>
                <a:headEnd type="none" w="sm" len="sm"/>
                <a:tailEnd type="none" w="sm" len="sm"/>
              </a:ln>
            </p:spPr>
            <p:txBody>
              <a:bodyPr/>
              <a:lstStyle/>
              <a:p>
                <a:endParaRPr lang="en-US"/>
              </a:p>
            </p:txBody>
          </p:sp>
        </p:grpSp>
      </p:grpSp>
      <p:grpSp>
        <p:nvGrpSpPr>
          <p:cNvPr id="7" name="Group 98"/>
          <p:cNvGrpSpPr>
            <a:grpSpLocks/>
          </p:cNvGrpSpPr>
          <p:nvPr/>
        </p:nvGrpSpPr>
        <p:grpSpPr bwMode="auto">
          <a:xfrm>
            <a:off x="957263" y="3130536"/>
            <a:ext cx="6319838" cy="2971800"/>
            <a:chOff x="1074" y="1786"/>
            <a:chExt cx="3981" cy="1872"/>
          </a:xfrm>
        </p:grpSpPr>
        <p:sp>
          <p:nvSpPr>
            <p:cNvPr id="24606" name="Line 99"/>
            <p:cNvSpPr>
              <a:spLocks noChangeShapeType="1"/>
            </p:cNvSpPr>
            <p:nvPr/>
          </p:nvSpPr>
          <p:spPr bwMode="auto">
            <a:xfrm>
              <a:off x="2047" y="2332"/>
              <a:ext cx="71" cy="158"/>
            </a:xfrm>
            <a:prstGeom prst="line">
              <a:avLst/>
            </a:prstGeom>
            <a:noFill/>
            <a:ln w="44450">
              <a:solidFill>
                <a:schemeClr val="folHlink"/>
              </a:solidFill>
              <a:round/>
              <a:headEnd type="none" w="sm" len="sm"/>
              <a:tailEnd type="none" w="sm" len="sm"/>
            </a:ln>
          </p:spPr>
          <p:txBody>
            <a:bodyPr wrap="none" anchor="ctr"/>
            <a:lstStyle/>
            <a:p>
              <a:endParaRPr lang="en-US"/>
            </a:p>
          </p:txBody>
        </p:sp>
        <p:grpSp>
          <p:nvGrpSpPr>
            <p:cNvPr id="8" name="Group 100"/>
            <p:cNvGrpSpPr>
              <a:grpSpLocks/>
            </p:cNvGrpSpPr>
            <p:nvPr/>
          </p:nvGrpSpPr>
          <p:grpSpPr bwMode="auto">
            <a:xfrm>
              <a:off x="1074" y="1786"/>
              <a:ext cx="3981" cy="1872"/>
              <a:chOff x="1074" y="1786"/>
              <a:chExt cx="3981" cy="1872"/>
            </a:xfrm>
          </p:grpSpPr>
          <p:sp>
            <p:nvSpPr>
              <p:cNvPr id="24608" name="Freeform 101"/>
              <p:cNvSpPr>
                <a:spLocks/>
              </p:cNvSpPr>
              <p:nvPr/>
            </p:nvSpPr>
            <p:spPr bwMode="auto">
              <a:xfrm>
                <a:off x="1074" y="2071"/>
                <a:ext cx="589" cy="588"/>
              </a:xfrm>
              <a:custGeom>
                <a:avLst/>
                <a:gdLst>
                  <a:gd name="T0" fmla="*/ 0 w 369"/>
                  <a:gd name="T1" fmla="*/ 3501 h 324"/>
                  <a:gd name="T2" fmla="*/ 46 w 369"/>
                  <a:gd name="T3" fmla="*/ 2797 h 324"/>
                  <a:gd name="T4" fmla="*/ 187 w 369"/>
                  <a:gd name="T5" fmla="*/ 2147 h 324"/>
                  <a:gd name="T6" fmla="*/ 402 w 369"/>
                  <a:gd name="T7" fmla="*/ 1555 h 324"/>
                  <a:gd name="T8" fmla="*/ 696 w 369"/>
                  <a:gd name="T9" fmla="*/ 1027 h 324"/>
                  <a:gd name="T10" fmla="*/ 1052 w 369"/>
                  <a:gd name="T11" fmla="*/ 610 h 324"/>
                  <a:gd name="T12" fmla="*/ 1454 w 369"/>
                  <a:gd name="T13" fmla="*/ 279 h 324"/>
                  <a:gd name="T14" fmla="*/ 1903 w 369"/>
                  <a:gd name="T15" fmla="*/ 80 h 324"/>
                  <a:gd name="T16" fmla="*/ 2388 w 369"/>
                  <a:gd name="T17" fmla="*/ 0 h 3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9"/>
                  <a:gd name="T28" fmla="*/ 0 h 324"/>
                  <a:gd name="T29" fmla="*/ 369 w 369"/>
                  <a:gd name="T30" fmla="*/ 324 h 3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9" h="324">
                    <a:moveTo>
                      <a:pt x="0" y="323"/>
                    </a:moveTo>
                    <a:lnTo>
                      <a:pt x="7" y="258"/>
                    </a:lnTo>
                    <a:lnTo>
                      <a:pt x="29" y="198"/>
                    </a:lnTo>
                    <a:lnTo>
                      <a:pt x="62" y="143"/>
                    </a:lnTo>
                    <a:lnTo>
                      <a:pt x="107" y="95"/>
                    </a:lnTo>
                    <a:lnTo>
                      <a:pt x="162" y="56"/>
                    </a:lnTo>
                    <a:lnTo>
                      <a:pt x="224" y="26"/>
                    </a:lnTo>
                    <a:lnTo>
                      <a:pt x="293" y="7"/>
                    </a:lnTo>
                    <a:lnTo>
                      <a:pt x="368" y="0"/>
                    </a:lnTo>
                  </a:path>
                </a:pathLst>
              </a:custGeom>
              <a:noFill/>
              <a:ln w="44450" cap="rnd">
                <a:solidFill>
                  <a:schemeClr val="folHlink"/>
                </a:solidFill>
                <a:round/>
                <a:headEnd type="none" w="sm" len="sm"/>
                <a:tailEnd type="none" w="sm" len="sm"/>
              </a:ln>
            </p:spPr>
            <p:txBody>
              <a:bodyPr/>
              <a:lstStyle/>
              <a:p>
                <a:endParaRPr lang="en-US"/>
              </a:p>
            </p:txBody>
          </p:sp>
          <p:sp>
            <p:nvSpPr>
              <p:cNvPr id="24609" name="Freeform 102"/>
              <p:cNvSpPr>
                <a:spLocks/>
              </p:cNvSpPr>
              <p:nvPr/>
            </p:nvSpPr>
            <p:spPr bwMode="auto">
              <a:xfrm>
                <a:off x="2410" y="3095"/>
                <a:ext cx="574" cy="360"/>
              </a:xfrm>
              <a:custGeom>
                <a:avLst/>
                <a:gdLst>
                  <a:gd name="T0" fmla="*/ 2318 w 360"/>
                  <a:gd name="T1" fmla="*/ 2153 h 198"/>
                  <a:gd name="T2" fmla="*/ 1583 w 360"/>
                  <a:gd name="T3" fmla="*/ 2000 h 198"/>
                  <a:gd name="T4" fmla="*/ 933 w 360"/>
                  <a:gd name="T5" fmla="*/ 1564 h 198"/>
                  <a:gd name="T6" fmla="*/ 389 w 360"/>
                  <a:gd name="T7" fmla="*/ 882 h 198"/>
                  <a:gd name="T8" fmla="*/ 175 w 360"/>
                  <a:gd name="T9" fmla="*/ 469 h 198"/>
                  <a:gd name="T10" fmla="*/ 0 w 360"/>
                  <a:gd name="T11" fmla="*/ 0 h 198"/>
                  <a:gd name="T12" fmla="*/ 0 60000 65536"/>
                  <a:gd name="T13" fmla="*/ 0 60000 65536"/>
                  <a:gd name="T14" fmla="*/ 0 60000 65536"/>
                  <a:gd name="T15" fmla="*/ 0 60000 65536"/>
                  <a:gd name="T16" fmla="*/ 0 60000 65536"/>
                  <a:gd name="T17" fmla="*/ 0 60000 65536"/>
                  <a:gd name="T18" fmla="*/ 0 w 360"/>
                  <a:gd name="T19" fmla="*/ 0 h 198"/>
                  <a:gd name="T20" fmla="*/ 360 w 360"/>
                  <a:gd name="T21" fmla="*/ 198 h 198"/>
                </a:gdLst>
                <a:ahLst/>
                <a:cxnLst>
                  <a:cxn ang="T12">
                    <a:pos x="T0" y="T1"/>
                  </a:cxn>
                  <a:cxn ang="T13">
                    <a:pos x="T2" y="T3"/>
                  </a:cxn>
                  <a:cxn ang="T14">
                    <a:pos x="T4" y="T5"/>
                  </a:cxn>
                  <a:cxn ang="T15">
                    <a:pos x="T6" y="T7"/>
                  </a:cxn>
                  <a:cxn ang="T16">
                    <a:pos x="T8" y="T9"/>
                  </a:cxn>
                  <a:cxn ang="T17">
                    <a:pos x="T10" y="T11"/>
                  </a:cxn>
                </a:cxnLst>
                <a:rect l="T18" t="T19" r="T20" b="T21"/>
                <a:pathLst>
                  <a:path w="360" h="198">
                    <a:moveTo>
                      <a:pt x="359" y="197"/>
                    </a:moveTo>
                    <a:lnTo>
                      <a:pt x="245" y="183"/>
                    </a:lnTo>
                    <a:lnTo>
                      <a:pt x="144" y="143"/>
                    </a:lnTo>
                    <a:lnTo>
                      <a:pt x="60" y="81"/>
                    </a:lnTo>
                    <a:lnTo>
                      <a:pt x="27" y="43"/>
                    </a:lnTo>
                    <a:lnTo>
                      <a:pt x="0" y="0"/>
                    </a:lnTo>
                  </a:path>
                </a:pathLst>
              </a:custGeom>
              <a:noFill/>
              <a:ln w="44450" cap="rnd">
                <a:solidFill>
                  <a:schemeClr val="folHlink"/>
                </a:solidFill>
                <a:round/>
                <a:headEnd type="none" w="sm" len="sm"/>
                <a:tailEnd type="none" w="sm" len="sm"/>
              </a:ln>
            </p:spPr>
            <p:txBody>
              <a:bodyPr/>
              <a:lstStyle/>
              <a:p>
                <a:endParaRPr lang="en-US"/>
              </a:p>
            </p:txBody>
          </p:sp>
          <p:sp>
            <p:nvSpPr>
              <p:cNvPr id="24610" name="Freeform 103"/>
              <p:cNvSpPr>
                <a:spLocks/>
              </p:cNvSpPr>
              <p:nvPr/>
            </p:nvSpPr>
            <p:spPr bwMode="auto">
              <a:xfrm>
                <a:off x="2973" y="2957"/>
                <a:ext cx="668" cy="503"/>
              </a:xfrm>
              <a:custGeom>
                <a:avLst/>
                <a:gdLst>
                  <a:gd name="T0" fmla="*/ 2699 w 419"/>
                  <a:gd name="T1" fmla="*/ 0 h 277"/>
                  <a:gd name="T2" fmla="*/ 2501 w 419"/>
                  <a:gd name="T3" fmla="*/ 654 h 277"/>
                  <a:gd name="T4" fmla="*/ 2253 w 419"/>
                  <a:gd name="T5" fmla="*/ 1228 h 277"/>
                  <a:gd name="T6" fmla="*/ 1958 w 419"/>
                  <a:gd name="T7" fmla="*/ 1741 h 277"/>
                  <a:gd name="T8" fmla="*/ 1621 w 419"/>
                  <a:gd name="T9" fmla="*/ 2174 h 277"/>
                  <a:gd name="T10" fmla="*/ 1253 w 419"/>
                  <a:gd name="T11" fmla="*/ 2519 h 277"/>
                  <a:gd name="T12" fmla="*/ 851 w 419"/>
                  <a:gd name="T13" fmla="*/ 2784 h 277"/>
                  <a:gd name="T14" fmla="*/ 435 w 419"/>
                  <a:gd name="T15" fmla="*/ 2945 h 277"/>
                  <a:gd name="T16" fmla="*/ 0 w 419"/>
                  <a:gd name="T17" fmla="*/ 3000 h 2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9"/>
                  <a:gd name="T28" fmla="*/ 0 h 277"/>
                  <a:gd name="T29" fmla="*/ 419 w 419"/>
                  <a:gd name="T30" fmla="*/ 277 h 2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9" h="277">
                    <a:moveTo>
                      <a:pt x="418" y="0"/>
                    </a:moveTo>
                    <a:lnTo>
                      <a:pt x="387" y="60"/>
                    </a:lnTo>
                    <a:lnTo>
                      <a:pt x="349" y="113"/>
                    </a:lnTo>
                    <a:lnTo>
                      <a:pt x="303" y="160"/>
                    </a:lnTo>
                    <a:lnTo>
                      <a:pt x="251" y="200"/>
                    </a:lnTo>
                    <a:lnTo>
                      <a:pt x="194" y="232"/>
                    </a:lnTo>
                    <a:lnTo>
                      <a:pt x="132" y="256"/>
                    </a:lnTo>
                    <a:lnTo>
                      <a:pt x="67" y="271"/>
                    </a:lnTo>
                    <a:lnTo>
                      <a:pt x="0" y="276"/>
                    </a:lnTo>
                  </a:path>
                </a:pathLst>
              </a:custGeom>
              <a:noFill/>
              <a:ln w="44450" cap="rnd">
                <a:solidFill>
                  <a:schemeClr val="folHlink"/>
                </a:solidFill>
                <a:round/>
                <a:headEnd type="none" w="sm" len="sm"/>
                <a:tailEnd type="none" w="sm" len="sm"/>
              </a:ln>
            </p:spPr>
            <p:txBody>
              <a:bodyPr/>
              <a:lstStyle/>
              <a:p>
                <a:endParaRPr lang="en-US"/>
              </a:p>
            </p:txBody>
          </p:sp>
          <p:sp>
            <p:nvSpPr>
              <p:cNvPr id="24611" name="Freeform 104"/>
              <p:cNvSpPr>
                <a:spLocks/>
              </p:cNvSpPr>
              <p:nvPr/>
            </p:nvSpPr>
            <p:spPr bwMode="auto">
              <a:xfrm>
                <a:off x="2127" y="2507"/>
                <a:ext cx="294" cy="610"/>
              </a:xfrm>
              <a:custGeom>
                <a:avLst/>
                <a:gdLst>
                  <a:gd name="T0" fmla="*/ 0 w 184"/>
                  <a:gd name="T1" fmla="*/ 0 h 336"/>
                  <a:gd name="T2" fmla="*/ 1192 w 184"/>
                  <a:gd name="T3" fmla="*/ 3638 h 336"/>
                  <a:gd name="T4" fmla="*/ 0 w 184"/>
                  <a:gd name="T5" fmla="*/ 0 h 336"/>
                  <a:gd name="T6" fmla="*/ 0 60000 65536"/>
                  <a:gd name="T7" fmla="*/ 0 60000 65536"/>
                  <a:gd name="T8" fmla="*/ 0 60000 65536"/>
                  <a:gd name="T9" fmla="*/ 0 w 184"/>
                  <a:gd name="T10" fmla="*/ 0 h 336"/>
                  <a:gd name="T11" fmla="*/ 184 w 184"/>
                  <a:gd name="T12" fmla="*/ 336 h 336"/>
                </a:gdLst>
                <a:ahLst/>
                <a:cxnLst>
                  <a:cxn ang="T6">
                    <a:pos x="T0" y="T1"/>
                  </a:cxn>
                  <a:cxn ang="T7">
                    <a:pos x="T2" y="T3"/>
                  </a:cxn>
                  <a:cxn ang="T8">
                    <a:pos x="T4" y="T5"/>
                  </a:cxn>
                </a:cxnLst>
                <a:rect l="T9" t="T10" r="T11" b="T12"/>
                <a:pathLst>
                  <a:path w="184" h="336">
                    <a:moveTo>
                      <a:pt x="0" y="0"/>
                    </a:moveTo>
                    <a:lnTo>
                      <a:pt x="183" y="335"/>
                    </a:lnTo>
                    <a:lnTo>
                      <a:pt x="0" y="0"/>
                    </a:lnTo>
                  </a:path>
                </a:pathLst>
              </a:custGeom>
              <a:noFill/>
              <a:ln w="44450" cap="rnd">
                <a:solidFill>
                  <a:schemeClr val="folHlink"/>
                </a:solidFill>
                <a:round/>
                <a:headEnd type="none" w="sm" len="sm"/>
                <a:tailEnd type="none" w="sm" len="sm"/>
              </a:ln>
            </p:spPr>
            <p:txBody>
              <a:bodyPr/>
              <a:lstStyle/>
              <a:p>
                <a:endParaRPr lang="en-US"/>
              </a:p>
            </p:txBody>
          </p:sp>
          <p:sp>
            <p:nvSpPr>
              <p:cNvPr id="24612" name="Freeform 105"/>
              <p:cNvSpPr>
                <a:spLocks/>
              </p:cNvSpPr>
              <p:nvPr/>
            </p:nvSpPr>
            <p:spPr bwMode="auto">
              <a:xfrm>
                <a:off x="3636" y="2240"/>
                <a:ext cx="275" cy="717"/>
              </a:xfrm>
              <a:custGeom>
                <a:avLst/>
                <a:gdLst>
                  <a:gd name="T0" fmla="*/ 0 w 172"/>
                  <a:gd name="T1" fmla="*/ 4277 h 395"/>
                  <a:gd name="T2" fmla="*/ 1114 w 172"/>
                  <a:gd name="T3" fmla="*/ 0 h 395"/>
                  <a:gd name="T4" fmla="*/ 0 w 172"/>
                  <a:gd name="T5" fmla="*/ 4277 h 395"/>
                  <a:gd name="T6" fmla="*/ 0 60000 65536"/>
                  <a:gd name="T7" fmla="*/ 0 60000 65536"/>
                  <a:gd name="T8" fmla="*/ 0 60000 65536"/>
                  <a:gd name="T9" fmla="*/ 0 w 172"/>
                  <a:gd name="T10" fmla="*/ 0 h 395"/>
                  <a:gd name="T11" fmla="*/ 172 w 172"/>
                  <a:gd name="T12" fmla="*/ 395 h 395"/>
                </a:gdLst>
                <a:ahLst/>
                <a:cxnLst>
                  <a:cxn ang="T6">
                    <a:pos x="T0" y="T1"/>
                  </a:cxn>
                  <a:cxn ang="T7">
                    <a:pos x="T2" y="T3"/>
                  </a:cxn>
                  <a:cxn ang="T8">
                    <a:pos x="T4" y="T5"/>
                  </a:cxn>
                </a:cxnLst>
                <a:rect l="T9" t="T10" r="T11" b="T12"/>
                <a:pathLst>
                  <a:path w="172" h="395">
                    <a:moveTo>
                      <a:pt x="0" y="394"/>
                    </a:moveTo>
                    <a:lnTo>
                      <a:pt x="171" y="0"/>
                    </a:lnTo>
                    <a:lnTo>
                      <a:pt x="0" y="394"/>
                    </a:lnTo>
                  </a:path>
                </a:pathLst>
              </a:custGeom>
              <a:noFill/>
              <a:ln w="44450" cap="rnd">
                <a:solidFill>
                  <a:schemeClr val="folHlink"/>
                </a:solidFill>
                <a:round/>
                <a:headEnd type="none" w="sm" len="sm"/>
                <a:tailEnd type="none" w="sm" len="sm"/>
              </a:ln>
            </p:spPr>
            <p:txBody>
              <a:bodyPr/>
              <a:lstStyle/>
              <a:p>
                <a:endParaRPr lang="en-US"/>
              </a:p>
            </p:txBody>
          </p:sp>
          <p:sp>
            <p:nvSpPr>
              <p:cNvPr id="24613" name="Freeform 106"/>
              <p:cNvSpPr>
                <a:spLocks/>
              </p:cNvSpPr>
              <p:nvPr/>
            </p:nvSpPr>
            <p:spPr bwMode="auto">
              <a:xfrm>
                <a:off x="3914" y="1831"/>
                <a:ext cx="428" cy="403"/>
              </a:xfrm>
              <a:custGeom>
                <a:avLst/>
                <a:gdLst>
                  <a:gd name="T0" fmla="*/ 0 w 268"/>
                  <a:gd name="T1" fmla="*/ 2400 h 222"/>
                  <a:gd name="T2" fmla="*/ 359 w 268"/>
                  <a:gd name="T3" fmla="*/ 1476 h 222"/>
                  <a:gd name="T4" fmla="*/ 773 w 268"/>
                  <a:gd name="T5" fmla="*/ 761 h 222"/>
                  <a:gd name="T6" fmla="*/ 1234 w 268"/>
                  <a:gd name="T7" fmla="*/ 263 h 222"/>
                  <a:gd name="T8" fmla="*/ 1734 w 268"/>
                  <a:gd name="T9" fmla="*/ 0 h 222"/>
                  <a:gd name="T10" fmla="*/ 0 60000 65536"/>
                  <a:gd name="T11" fmla="*/ 0 60000 65536"/>
                  <a:gd name="T12" fmla="*/ 0 60000 65536"/>
                  <a:gd name="T13" fmla="*/ 0 60000 65536"/>
                  <a:gd name="T14" fmla="*/ 0 60000 65536"/>
                  <a:gd name="T15" fmla="*/ 0 w 268"/>
                  <a:gd name="T16" fmla="*/ 0 h 222"/>
                  <a:gd name="T17" fmla="*/ 268 w 268"/>
                  <a:gd name="T18" fmla="*/ 222 h 222"/>
                </a:gdLst>
                <a:ahLst/>
                <a:cxnLst>
                  <a:cxn ang="T10">
                    <a:pos x="T0" y="T1"/>
                  </a:cxn>
                  <a:cxn ang="T11">
                    <a:pos x="T2" y="T3"/>
                  </a:cxn>
                  <a:cxn ang="T12">
                    <a:pos x="T4" y="T5"/>
                  </a:cxn>
                  <a:cxn ang="T13">
                    <a:pos x="T6" y="T7"/>
                  </a:cxn>
                  <a:cxn ang="T14">
                    <a:pos x="T8" y="T9"/>
                  </a:cxn>
                </a:cxnLst>
                <a:rect l="T15" t="T16" r="T17" b="T18"/>
                <a:pathLst>
                  <a:path w="268" h="222">
                    <a:moveTo>
                      <a:pt x="0" y="221"/>
                    </a:moveTo>
                    <a:lnTo>
                      <a:pt x="55" y="136"/>
                    </a:lnTo>
                    <a:lnTo>
                      <a:pt x="119" y="70"/>
                    </a:lnTo>
                    <a:lnTo>
                      <a:pt x="190" y="24"/>
                    </a:lnTo>
                    <a:lnTo>
                      <a:pt x="267" y="0"/>
                    </a:lnTo>
                  </a:path>
                </a:pathLst>
              </a:custGeom>
              <a:noFill/>
              <a:ln w="44450" cap="rnd">
                <a:solidFill>
                  <a:schemeClr val="folHlink"/>
                </a:solidFill>
                <a:round/>
                <a:headEnd type="none" w="sm" len="sm"/>
                <a:tailEnd type="none" w="sm" len="sm"/>
              </a:ln>
            </p:spPr>
            <p:txBody>
              <a:bodyPr/>
              <a:lstStyle/>
              <a:p>
                <a:endParaRPr lang="en-US"/>
              </a:p>
            </p:txBody>
          </p:sp>
          <p:grpSp>
            <p:nvGrpSpPr>
              <p:cNvPr id="9" name="Group 107"/>
              <p:cNvGrpSpPr>
                <a:grpSpLocks/>
              </p:cNvGrpSpPr>
              <p:nvPr/>
            </p:nvGrpSpPr>
            <p:grpSpPr bwMode="auto">
              <a:xfrm>
                <a:off x="1195" y="1786"/>
                <a:ext cx="3860" cy="1872"/>
                <a:chOff x="1195" y="1786"/>
                <a:chExt cx="3860" cy="1872"/>
              </a:xfrm>
            </p:grpSpPr>
            <p:sp>
              <p:nvSpPr>
                <p:cNvPr id="24615" name="Freeform 108"/>
                <p:cNvSpPr>
                  <a:spLocks/>
                </p:cNvSpPr>
                <p:nvPr/>
              </p:nvSpPr>
              <p:spPr bwMode="auto">
                <a:xfrm>
                  <a:off x="1644" y="2074"/>
                  <a:ext cx="400" cy="256"/>
                </a:xfrm>
                <a:custGeom>
                  <a:avLst/>
                  <a:gdLst>
                    <a:gd name="T0" fmla="*/ 0 w 251"/>
                    <a:gd name="T1" fmla="*/ 0 h 141"/>
                    <a:gd name="T2" fmla="*/ 102 w 251"/>
                    <a:gd name="T3" fmla="*/ 0 h 141"/>
                    <a:gd name="T4" fmla="*/ 214 w 251"/>
                    <a:gd name="T5" fmla="*/ 24 h 141"/>
                    <a:gd name="T6" fmla="*/ 435 w 251"/>
                    <a:gd name="T7" fmla="*/ 96 h 141"/>
                    <a:gd name="T8" fmla="*/ 846 w 251"/>
                    <a:gd name="T9" fmla="*/ 389 h 141"/>
                    <a:gd name="T10" fmla="*/ 1246 w 251"/>
                    <a:gd name="T11" fmla="*/ 868 h 141"/>
                    <a:gd name="T12" fmla="*/ 1610 w 251"/>
                    <a:gd name="T13" fmla="*/ 1520 h 141"/>
                    <a:gd name="T14" fmla="*/ 0 60000 65536"/>
                    <a:gd name="T15" fmla="*/ 0 60000 65536"/>
                    <a:gd name="T16" fmla="*/ 0 60000 65536"/>
                    <a:gd name="T17" fmla="*/ 0 60000 65536"/>
                    <a:gd name="T18" fmla="*/ 0 60000 65536"/>
                    <a:gd name="T19" fmla="*/ 0 60000 65536"/>
                    <a:gd name="T20" fmla="*/ 0 60000 65536"/>
                    <a:gd name="T21" fmla="*/ 0 w 251"/>
                    <a:gd name="T22" fmla="*/ 0 h 141"/>
                    <a:gd name="T23" fmla="*/ 251 w 251"/>
                    <a:gd name="T24" fmla="*/ 141 h 1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1" h="141">
                      <a:moveTo>
                        <a:pt x="0" y="0"/>
                      </a:moveTo>
                      <a:lnTo>
                        <a:pt x="16" y="0"/>
                      </a:lnTo>
                      <a:lnTo>
                        <a:pt x="33" y="2"/>
                      </a:lnTo>
                      <a:lnTo>
                        <a:pt x="67" y="9"/>
                      </a:lnTo>
                      <a:lnTo>
                        <a:pt x="131" y="36"/>
                      </a:lnTo>
                      <a:lnTo>
                        <a:pt x="193" y="80"/>
                      </a:lnTo>
                      <a:lnTo>
                        <a:pt x="250" y="140"/>
                      </a:lnTo>
                    </a:path>
                  </a:pathLst>
                </a:custGeom>
                <a:noFill/>
                <a:ln w="44450" cap="rnd">
                  <a:solidFill>
                    <a:schemeClr val="folHlink"/>
                  </a:solidFill>
                  <a:round/>
                  <a:headEnd type="none" w="sm" len="sm"/>
                  <a:tailEnd type="none" w="sm" len="sm"/>
                </a:ln>
              </p:spPr>
              <p:txBody>
                <a:bodyPr/>
                <a:lstStyle/>
                <a:p>
                  <a:endParaRPr lang="en-US"/>
                </a:p>
              </p:txBody>
            </p:sp>
            <p:sp>
              <p:nvSpPr>
                <p:cNvPr id="24616" name="Rectangle 109"/>
                <p:cNvSpPr>
                  <a:spLocks noChangeArrowheads="1"/>
                </p:cNvSpPr>
                <p:nvPr/>
              </p:nvSpPr>
              <p:spPr bwMode="auto">
                <a:xfrm>
                  <a:off x="1195" y="1786"/>
                  <a:ext cx="790" cy="372"/>
                </a:xfrm>
                <a:prstGeom prst="rect">
                  <a:avLst/>
                </a:prstGeom>
                <a:noFill/>
                <a:ln w="44450">
                  <a:noFill/>
                  <a:miter lim="800000"/>
                  <a:headEnd/>
                  <a:tailEnd/>
                </a:ln>
              </p:spPr>
              <p:txBody>
                <a:bodyPr wrap="none" lIns="0" tIns="0" rIns="0" bIns="0">
                  <a:spAutoFit/>
                </a:bodyPr>
                <a:lstStyle/>
                <a:p>
                  <a:pPr algn="ctr" eaLnBrk="0" hangingPunct="0"/>
                  <a:r>
                    <a:rPr lang="en-US" sz="1600" b="1" dirty="0">
                      <a:solidFill>
                        <a:schemeClr val="tx1"/>
                      </a:solidFill>
                    </a:rPr>
                    <a:t>High</a:t>
                  </a:r>
                </a:p>
                <a:p>
                  <a:pPr algn="ctr" eaLnBrk="0" hangingPunct="0"/>
                  <a:r>
                    <a:rPr lang="en-US" sz="1600" b="1" dirty="0">
                      <a:solidFill>
                        <a:schemeClr val="tx1"/>
                      </a:solidFill>
                    </a:rPr>
                    <a:t>expectations</a:t>
                  </a:r>
                  <a:endParaRPr lang="en-US" sz="1600" dirty="0">
                    <a:solidFill>
                      <a:schemeClr val="tx1"/>
                    </a:solidFill>
                  </a:endParaRPr>
                </a:p>
              </p:txBody>
            </p:sp>
            <p:sp>
              <p:nvSpPr>
                <p:cNvPr id="24617" name="Rectangle 110"/>
                <p:cNvSpPr>
                  <a:spLocks noChangeArrowheads="1"/>
                </p:cNvSpPr>
                <p:nvPr/>
              </p:nvSpPr>
              <p:spPr bwMode="auto">
                <a:xfrm>
                  <a:off x="2520" y="3080"/>
                  <a:ext cx="1062" cy="154"/>
                </a:xfrm>
                <a:prstGeom prst="rect">
                  <a:avLst/>
                </a:prstGeom>
                <a:noFill/>
                <a:ln w="44450">
                  <a:noFill/>
                  <a:miter lim="800000"/>
                  <a:headEnd/>
                  <a:tailEnd/>
                </a:ln>
              </p:spPr>
              <p:txBody>
                <a:bodyPr wrap="none" lIns="0" tIns="0" rIns="0" bIns="0">
                  <a:spAutoFit/>
                </a:bodyPr>
                <a:lstStyle/>
                <a:p>
                  <a:pPr eaLnBrk="0" hangingPunct="0"/>
                  <a:r>
                    <a:rPr lang="en-US" sz="1600" b="1">
                      <a:solidFill>
                        <a:schemeClr val="tx1"/>
                      </a:solidFill>
                    </a:rPr>
                    <a:t>Disillusionment   </a:t>
                  </a:r>
                  <a:endParaRPr lang="en-US" sz="1200">
                    <a:solidFill>
                      <a:schemeClr val="tx1"/>
                    </a:solidFill>
                  </a:endParaRPr>
                </a:p>
              </p:txBody>
            </p:sp>
            <p:sp>
              <p:nvSpPr>
                <p:cNvPr id="24618" name="Rectangle 111"/>
                <p:cNvSpPr>
                  <a:spLocks noChangeArrowheads="1"/>
                </p:cNvSpPr>
                <p:nvPr/>
              </p:nvSpPr>
              <p:spPr bwMode="auto">
                <a:xfrm>
                  <a:off x="3756" y="3286"/>
                  <a:ext cx="1299" cy="372"/>
                </a:xfrm>
                <a:prstGeom prst="rect">
                  <a:avLst/>
                </a:prstGeom>
                <a:noFill/>
                <a:ln w="44450">
                  <a:noFill/>
                  <a:miter lim="800000"/>
                  <a:headEnd/>
                  <a:tailEnd/>
                </a:ln>
              </p:spPr>
              <p:txBody>
                <a:bodyPr wrap="none" lIns="0" tIns="0" rIns="0" bIns="0">
                  <a:spAutoFit/>
                </a:bodyPr>
                <a:lstStyle/>
                <a:p>
                  <a:pPr eaLnBrk="0" hangingPunct="0"/>
                  <a:r>
                    <a:rPr lang="en-US" sz="1600" b="1">
                      <a:solidFill>
                        <a:schemeClr val="tx1"/>
                      </a:solidFill>
                    </a:rPr>
                    <a:t>Without </a:t>
                  </a:r>
                </a:p>
                <a:p>
                  <a:pPr eaLnBrk="0" hangingPunct="0"/>
                  <a:r>
                    <a:rPr lang="en-US" sz="1600" b="1" dirty="0">
                      <a:solidFill>
                        <a:schemeClr val="tx1"/>
                      </a:solidFill>
                    </a:rPr>
                    <a:t>Change Management</a:t>
                  </a:r>
                </a:p>
              </p:txBody>
            </p:sp>
            <p:sp>
              <p:nvSpPr>
                <p:cNvPr id="24619" name="Line 112"/>
                <p:cNvSpPr>
                  <a:spLocks noChangeShapeType="1"/>
                </p:cNvSpPr>
                <p:nvPr/>
              </p:nvSpPr>
              <p:spPr bwMode="auto">
                <a:xfrm flipH="1" flipV="1">
                  <a:off x="3675" y="2844"/>
                  <a:ext cx="392" cy="447"/>
                </a:xfrm>
                <a:prstGeom prst="line">
                  <a:avLst/>
                </a:prstGeom>
                <a:noFill/>
                <a:ln w="44450">
                  <a:solidFill>
                    <a:schemeClr val="folHlink"/>
                  </a:solidFill>
                  <a:round/>
                  <a:headEnd type="none" w="sm" len="sm"/>
                  <a:tailEnd type="stealth" w="med" len="med"/>
                </a:ln>
              </p:spPr>
              <p:txBody>
                <a:bodyPr wrap="none" anchor="ctr"/>
                <a:lstStyle/>
                <a:p>
                  <a:endParaRPr lang="en-US"/>
                </a:p>
              </p:txBody>
            </p:sp>
          </p:grpSp>
        </p:grpSp>
      </p:grpSp>
      <p:sp>
        <p:nvSpPr>
          <p:cNvPr id="24599" name="Line 113"/>
          <p:cNvSpPr>
            <a:spLocks noChangeShapeType="1"/>
          </p:cNvSpPr>
          <p:nvPr/>
        </p:nvSpPr>
        <p:spPr bwMode="auto">
          <a:xfrm>
            <a:off x="7288213" y="1827198"/>
            <a:ext cx="0" cy="2155825"/>
          </a:xfrm>
          <a:prstGeom prst="line">
            <a:avLst/>
          </a:prstGeom>
          <a:noFill/>
          <a:ln w="44450">
            <a:solidFill>
              <a:schemeClr val="tx1"/>
            </a:solidFill>
            <a:round/>
            <a:headEnd/>
            <a:tailEnd/>
          </a:ln>
        </p:spPr>
        <p:txBody>
          <a:bodyPr/>
          <a:lstStyle/>
          <a:p>
            <a:endParaRPr lang="en-US"/>
          </a:p>
        </p:txBody>
      </p:sp>
      <p:sp>
        <p:nvSpPr>
          <p:cNvPr id="24600" name="Rectangle 114"/>
          <p:cNvSpPr>
            <a:spLocks noChangeArrowheads="1"/>
          </p:cNvSpPr>
          <p:nvPr/>
        </p:nvSpPr>
        <p:spPr bwMode="auto">
          <a:xfrm>
            <a:off x="7419975" y="1828786"/>
            <a:ext cx="498475" cy="292100"/>
          </a:xfrm>
          <a:prstGeom prst="rect">
            <a:avLst/>
          </a:prstGeom>
          <a:solidFill>
            <a:schemeClr val="accent2"/>
          </a:solidFill>
          <a:ln w="9525">
            <a:solidFill>
              <a:schemeClr val="folHlink"/>
            </a:solidFill>
            <a:miter lim="800000"/>
            <a:headEnd/>
            <a:tailEnd/>
          </a:ln>
        </p:spPr>
        <p:txBody>
          <a:bodyPr wrap="none" lIns="63500" tIns="0" rIns="0" bIns="0" anchor="ctr"/>
          <a:lstStyle/>
          <a:p>
            <a:pPr algn="ctr">
              <a:buSzPct val="90000"/>
            </a:pPr>
            <a:r>
              <a:rPr lang="en-GB" sz="1200" b="1"/>
              <a:t>100%</a:t>
            </a:r>
          </a:p>
        </p:txBody>
      </p:sp>
      <p:sp>
        <p:nvSpPr>
          <p:cNvPr id="24601" name="Rectangle 115"/>
          <p:cNvSpPr>
            <a:spLocks noChangeArrowheads="1"/>
          </p:cNvSpPr>
          <p:nvPr/>
        </p:nvSpPr>
        <p:spPr bwMode="auto">
          <a:xfrm>
            <a:off x="7419975" y="2200261"/>
            <a:ext cx="498475" cy="292100"/>
          </a:xfrm>
          <a:prstGeom prst="rect">
            <a:avLst/>
          </a:prstGeom>
          <a:solidFill>
            <a:schemeClr val="accent2"/>
          </a:solidFill>
          <a:ln w="9525">
            <a:solidFill>
              <a:schemeClr val="folHlink"/>
            </a:solidFill>
            <a:miter lim="800000"/>
            <a:headEnd/>
            <a:tailEnd/>
          </a:ln>
        </p:spPr>
        <p:txBody>
          <a:bodyPr wrap="none" lIns="63500" tIns="0" rIns="0" bIns="0" anchor="ctr"/>
          <a:lstStyle/>
          <a:p>
            <a:pPr algn="ctr">
              <a:buSzPct val="90000"/>
            </a:pPr>
            <a:r>
              <a:rPr lang="en-GB" sz="1200" b="1"/>
              <a:t>90%</a:t>
            </a:r>
            <a:endParaRPr lang="en-GB" sz="2400"/>
          </a:p>
        </p:txBody>
      </p:sp>
      <p:sp>
        <p:nvSpPr>
          <p:cNvPr id="24602" name="Rectangle 116"/>
          <p:cNvSpPr>
            <a:spLocks noChangeArrowheads="1"/>
          </p:cNvSpPr>
          <p:nvPr/>
        </p:nvSpPr>
        <p:spPr bwMode="auto">
          <a:xfrm>
            <a:off x="7419975" y="2571736"/>
            <a:ext cx="498475" cy="292100"/>
          </a:xfrm>
          <a:prstGeom prst="rect">
            <a:avLst/>
          </a:prstGeom>
          <a:solidFill>
            <a:schemeClr val="accent2"/>
          </a:solidFill>
          <a:ln w="9525">
            <a:solidFill>
              <a:schemeClr val="folHlink"/>
            </a:solidFill>
            <a:miter lim="800000"/>
            <a:headEnd/>
            <a:tailEnd/>
          </a:ln>
        </p:spPr>
        <p:txBody>
          <a:bodyPr wrap="none" lIns="63500" tIns="0" rIns="0" bIns="0" anchor="ctr"/>
          <a:lstStyle/>
          <a:p>
            <a:pPr algn="ctr">
              <a:buSzPct val="90000"/>
            </a:pPr>
            <a:r>
              <a:rPr lang="en-GB" sz="1200" b="1"/>
              <a:t>80%</a:t>
            </a:r>
            <a:endParaRPr lang="en-GB" sz="2400"/>
          </a:p>
        </p:txBody>
      </p:sp>
      <p:sp>
        <p:nvSpPr>
          <p:cNvPr id="24603" name="Rectangle 117"/>
          <p:cNvSpPr>
            <a:spLocks noChangeArrowheads="1"/>
          </p:cNvSpPr>
          <p:nvPr/>
        </p:nvSpPr>
        <p:spPr bwMode="auto">
          <a:xfrm>
            <a:off x="7419975" y="2943211"/>
            <a:ext cx="498475" cy="292100"/>
          </a:xfrm>
          <a:prstGeom prst="rect">
            <a:avLst/>
          </a:prstGeom>
          <a:solidFill>
            <a:schemeClr val="hlink"/>
          </a:solidFill>
          <a:ln w="9525">
            <a:solidFill>
              <a:schemeClr val="accent2"/>
            </a:solidFill>
            <a:miter lim="800000"/>
            <a:headEnd/>
            <a:tailEnd/>
          </a:ln>
        </p:spPr>
        <p:txBody>
          <a:bodyPr wrap="none" lIns="63500" tIns="0" rIns="0" bIns="0" anchor="ctr"/>
          <a:lstStyle/>
          <a:p>
            <a:pPr algn="ctr">
              <a:buSzPct val="90000"/>
            </a:pPr>
            <a:r>
              <a:rPr lang="en-GB" sz="1200" b="1"/>
              <a:t>70%</a:t>
            </a:r>
            <a:endParaRPr lang="en-GB" sz="2400"/>
          </a:p>
        </p:txBody>
      </p:sp>
      <p:sp>
        <p:nvSpPr>
          <p:cNvPr id="24604" name="Rectangle 118"/>
          <p:cNvSpPr>
            <a:spLocks noChangeArrowheads="1"/>
          </p:cNvSpPr>
          <p:nvPr/>
        </p:nvSpPr>
        <p:spPr bwMode="auto">
          <a:xfrm>
            <a:off x="7419975" y="3314686"/>
            <a:ext cx="498475" cy="292100"/>
          </a:xfrm>
          <a:prstGeom prst="rect">
            <a:avLst/>
          </a:prstGeom>
          <a:solidFill>
            <a:schemeClr val="hlink"/>
          </a:solidFill>
          <a:ln w="9525">
            <a:solidFill>
              <a:schemeClr val="accent2"/>
            </a:solidFill>
            <a:miter lim="800000"/>
            <a:headEnd/>
            <a:tailEnd/>
          </a:ln>
        </p:spPr>
        <p:txBody>
          <a:bodyPr wrap="none" lIns="63500" tIns="0" rIns="0" bIns="0" anchor="ctr"/>
          <a:lstStyle/>
          <a:p>
            <a:pPr algn="ctr">
              <a:buSzPct val="90000"/>
            </a:pPr>
            <a:r>
              <a:rPr lang="en-GB" sz="1200" b="1"/>
              <a:t>60%</a:t>
            </a:r>
            <a:endParaRPr lang="en-GB" sz="2400"/>
          </a:p>
        </p:txBody>
      </p:sp>
      <p:sp>
        <p:nvSpPr>
          <p:cNvPr id="24605" name="Line 119"/>
          <p:cNvSpPr>
            <a:spLocks noChangeShapeType="1"/>
          </p:cNvSpPr>
          <p:nvPr/>
        </p:nvSpPr>
        <p:spPr bwMode="auto">
          <a:xfrm flipV="1">
            <a:off x="944563" y="2459023"/>
            <a:ext cx="0" cy="3251200"/>
          </a:xfrm>
          <a:prstGeom prst="line">
            <a:avLst/>
          </a:prstGeom>
          <a:noFill/>
          <a:ln w="38100">
            <a:solidFill>
              <a:schemeClr val="folHlink"/>
            </a:solidFill>
            <a:round/>
            <a:headEnd/>
            <a:tailEnd/>
          </a:ln>
        </p:spPr>
        <p:txBody>
          <a:bodyPr lIns="63500" tIns="0" rIns="0" bIns="0"/>
          <a:lstStyle/>
          <a:p>
            <a:endParaRPr lang="en-US"/>
          </a:p>
        </p:txBody>
      </p:sp>
    </p:spTree>
    <p:extLst>
      <p:ext uri="{BB962C8B-B14F-4D97-AF65-F5344CB8AC3E}">
        <p14:creationId xmlns="" xmlns:p14="http://schemas.microsoft.com/office/powerpoint/2010/main" val="235330647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 name="Rectangle 31"/>
          <p:cNvSpPr/>
          <p:nvPr/>
        </p:nvSpPr>
        <p:spPr>
          <a:xfrm>
            <a:off x="71438" y="2000240"/>
            <a:ext cx="9001156" cy="428628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8738" name="Rectangle 18"/>
          <p:cNvSpPr>
            <a:spLocks noGrp="1" noChangeArrowheads="1"/>
          </p:cNvSpPr>
          <p:nvPr>
            <p:ph type="title"/>
          </p:nvPr>
        </p:nvSpPr>
        <p:spPr>
          <a:xfrm>
            <a:off x="187638" y="457200"/>
            <a:ext cx="8805600" cy="685784"/>
          </a:xfrm>
        </p:spPr>
        <p:txBody>
          <a:bodyPr>
            <a:noAutofit/>
          </a:bodyPr>
          <a:lstStyle/>
          <a:p>
            <a:r>
              <a:rPr lang="en-US" sz="3600" b="1" dirty="0" smtClean="0">
                <a:solidFill>
                  <a:srgbClr val="C00000"/>
                </a:solidFill>
              </a:rPr>
              <a:t>Overall Change Management Framework</a:t>
            </a:r>
          </a:p>
        </p:txBody>
      </p:sp>
      <p:sp>
        <p:nvSpPr>
          <p:cNvPr id="6" name="TB4_Section_header"/>
          <p:cNvSpPr txBox="1">
            <a:spLocks noChangeArrowheads="1"/>
          </p:cNvSpPr>
          <p:nvPr/>
        </p:nvSpPr>
        <p:spPr bwMode="auto">
          <a:xfrm>
            <a:off x="152400" y="228600"/>
            <a:ext cx="5038725" cy="2032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b="1" dirty="0" smtClean="0">
                <a:solidFill>
                  <a:schemeClr val="accent1"/>
                </a:solidFill>
              </a:rPr>
              <a:t>Approach for managing ‘People’ change in e-Governance projects</a:t>
            </a:r>
            <a:endParaRPr lang="en-US" b="1" dirty="0">
              <a:solidFill>
                <a:schemeClr val="accent1"/>
              </a:solidFill>
            </a:endParaRPr>
          </a:p>
        </p:txBody>
      </p:sp>
      <p:sp>
        <p:nvSpPr>
          <p:cNvPr id="7" name="Rounded Rectangle 6"/>
          <p:cNvSpPr/>
          <p:nvPr/>
        </p:nvSpPr>
        <p:spPr>
          <a:xfrm>
            <a:off x="381000" y="5643579"/>
            <a:ext cx="8548718"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2"/>
                </a:solidFill>
              </a:rPr>
              <a:t>Capability and Skill Building</a:t>
            </a:r>
            <a:endParaRPr lang="en-US" sz="1600" b="1" dirty="0">
              <a:solidFill>
                <a:schemeClr val="tx2"/>
              </a:solidFill>
            </a:endParaRPr>
          </a:p>
        </p:txBody>
      </p:sp>
      <p:sp>
        <p:nvSpPr>
          <p:cNvPr id="8" name="Pentagon 7"/>
          <p:cNvSpPr/>
          <p:nvPr/>
        </p:nvSpPr>
        <p:spPr>
          <a:xfrm rot="5400000">
            <a:off x="1214414" y="142853"/>
            <a:ext cx="714379" cy="2857520"/>
          </a:xfrm>
          <a:prstGeom prst="homePlate">
            <a:avLst>
              <a:gd name="adj" fmla="val 5045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200" b="1" dirty="0" smtClean="0"/>
              <a:t>Phase I: Establishing Foundation for Change</a:t>
            </a:r>
            <a:endParaRPr lang="en-US" sz="1200" b="1" dirty="0"/>
          </a:p>
        </p:txBody>
      </p:sp>
      <p:sp>
        <p:nvSpPr>
          <p:cNvPr id="9" name="Pentagon 8"/>
          <p:cNvSpPr/>
          <p:nvPr/>
        </p:nvSpPr>
        <p:spPr>
          <a:xfrm rot="5400000">
            <a:off x="4214811" y="142854"/>
            <a:ext cx="714377" cy="2857520"/>
          </a:xfrm>
          <a:prstGeom prst="homePlate">
            <a:avLst>
              <a:gd name="adj" fmla="val 5045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200" b="1" dirty="0" smtClean="0"/>
              <a:t>Phase II: Managing Change</a:t>
            </a:r>
          </a:p>
        </p:txBody>
      </p:sp>
      <p:sp>
        <p:nvSpPr>
          <p:cNvPr id="10" name="Pentagon 9"/>
          <p:cNvSpPr/>
          <p:nvPr/>
        </p:nvSpPr>
        <p:spPr>
          <a:xfrm rot="5400000">
            <a:off x="7215206" y="142854"/>
            <a:ext cx="714379" cy="2857520"/>
          </a:xfrm>
          <a:prstGeom prst="homePlate">
            <a:avLst>
              <a:gd name="adj" fmla="val 5045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200" b="1" dirty="0" smtClean="0"/>
              <a:t>Phase III: Sustaining Change</a:t>
            </a:r>
          </a:p>
        </p:txBody>
      </p:sp>
      <p:grpSp>
        <p:nvGrpSpPr>
          <p:cNvPr id="11" name="Group 10"/>
          <p:cNvGrpSpPr/>
          <p:nvPr/>
        </p:nvGrpSpPr>
        <p:grpSpPr>
          <a:xfrm>
            <a:off x="142844" y="2100243"/>
            <a:ext cx="2857520" cy="2928957"/>
            <a:chOff x="142844" y="2071678"/>
            <a:chExt cx="2857520" cy="2928957"/>
          </a:xfrm>
        </p:grpSpPr>
        <p:sp>
          <p:nvSpPr>
            <p:cNvPr id="12" name="Rectangle 11"/>
            <p:cNvSpPr/>
            <p:nvPr/>
          </p:nvSpPr>
          <p:spPr>
            <a:xfrm>
              <a:off x="142844" y="2071678"/>
              <a:ext cx="2857520" cy="292895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ed Rectangle 12"/>
            <p:cNvSpPr/>
            <p:nvPr/>
          </p:nvSpPr>
          <p:spPr>
            <a:xfrm>
              <a:off x="214282" y="2143116"/>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Assess the environment, scale and scope for change</a:t>
              </a:r>
              <a:endParaRPr lang="en-US" sz="1400" b="1" dirty="0">
                <a:solidFill>
                  <a:schemeClr val="tx2"/>
                </a:solidFill>
              </a:endParaRPr>
            </a:p>
          </p:txBody>
        </p:sp>
        <p:sp>
          <p:nvSpPr>
            <p:cNvPr id="14" name="Rounded Rectangle 13"/>
            <p:cNvSpPr/>
            <p:nvPr/>
          </p:nvSpPr>
          <p:spPr>
            <a:xfrm>
              <a:off x="214282" y="2714619"/>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Define the Change Management Plan</a:t>
              </a:r>
              <a:endParaRPr lang="en-US" sz="1400" b="1" dirty="0">
                <a:solidFill>
                  <a:schemeClr val="tx2"/>
                </a:solidFill>
              </a:endParaRPr>
            </a:p>
          </p:txBody>
        </p:sp>
        <p:sp>
          <p:nvSpPr>
            <p:cNvPr id="17" name="Rounded Rectangle 16"/>
            <p:cNvSpPr/>
            <p:nvPr/>
          </p:nvSpPr>
          <p:spPr>
            <a:xfrm>
              <a:off x="214282" y="3286123"/>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Identify Key Stakeholders</a:t>
              </a:r>
            </a:p>
          </p:txBody>
        </p:sp>
        <p:sp>
          <p:nvSpPr>
            <p:cNvPr id="18" name="Rounded Rectangle 17"/>
            <p:cNvSpPr/>
            <p:nvPr/>
          </p:nvSpPr>
          <p:spPr>
            <a:xfrm>
              <a:off x="214282" y="3857627"/>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Change Readiness Assessment – Need &amp; Impact</a:t>
              </a:r>
            </a:p>
          </p:txBody>
        </p:sp>
        <p:sp>
          <p:nvSpPr>
            <p:cNvPr id="19" name="Rounded Rectangle 18"/>
            <p:cNvSpPr/>
            <p:nvPr/>
          </p:nvSpPr>
          <p:spPr>
            <a:xfrm>
              <a:off x="214282" y="4429132"/>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Identify the enablers and disablers to change</a:t>
              </a:r>
              <a:endParaRPr lang="en-US" sz="1400" b="1" dirty="0">
                <a:solidFill>
                  <a:schemeClr val="tx2"/>
                </a:solidFill>
              </a:endParaRPr>
            </a:p>
          </p:txBody>
        </p:sp>
      </p:grpSp>
      <p:sp>
        <p:nvSpPr>
          <p:cNvPr id="20" name="Rounded Rectangle 19"/>
          <p:cNvSpPr/>
          <p:nvPr/>
        </p:nvSpPr>
        <p:spPr>
          <a:xfrm>
            <a:off x="214282" y="5072075"/>
            <a:ext cx="878687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2"/>
                </a:solidFill>
              </a:rPr>
              <a:t>Development and Implementation of Communication Strategy</a:t>
            </a:r>
            <a:endParaRPr lang="en-US" sz="1600" b="1" dirty="0">
              <a:solidFill>
                <a:schemeClr val="tx2"/>
              </a:solidFill>
            </a:endParaRPr>
          </a:p>
        </p:txBody>
      </p:sp>
      <p:grpSp>
        <p:nvGrpSpPr>
          <p:cNvPr id="21" name="Group 20"/>
          <p:cNvGrpSpPr/>
          <p:nvPr/>
        </p:nvGrpSpPr>
        <p:grpSpPr>
          <a:xfrm>
            <a:off x="6143636" y="2071679"/>
            <a:ext cx="2857520" cy="2928957"/>
            <a:chOff x="6143636" y="2071678"/>
            <a:chExt cx="2857520" cy="2928957"/>
          </a:xfrm>
        </p:grpSpPr>
        <p:sp>
          <p:nvSpPr>
            <p:cNvPr id="22" name="Rectangle 21"/>
            <p:cNvSpPr/>
            <p:nvPr/>
          </p:nvSpPr>
          <p:spPr>
            <a:xfrm>
              <a:off x="6143636" y="2071678"/>
              <a:ext cx="2857520" cy="292895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ounded Rectangle 22"/>
            <p:cNvSpPr/>
            <p:nvPr/>
          </p:nvSpPr>
          <p:spPr>
            <a:xfrm>
              <a:off x="6215074" y="2428869"/>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Define performance metrics </a:t>
              </a:r>
              <a:endParaRPr lang="en-US" sz="1400" b="1" dirty="0">
                <a:solidFill>
                  <a:schemeClr val="tx2"/>
                </a:solidFill>
              </a:endParaRPr>
            </a:p>
          </p:txBody>
        </p:sp>
        <p:sp>
          <p:nvSpPr>
            <p:cNvPr id="24" name="Rounded Rectangle 23"/>
            <p:cNvSpPr/>
            <p:nvPr/>
          </p:nvSpPr>
          <p:spPr>
            <a:xfrm>
              <a:off x="6215074" y="3286124"/>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Documentation, Monitoring and Evaluation</a:t>
              </a:r>
              <a:endParaRPr lang="en-US" sz="1400" b="1" dirty="0">
                <a:solidFill>
                  <a:schemeClr val="tx2"/>
                </a:solidFill>
              </a:endParaRPr>
            </a:p>
          </p:txBody>
        </p:sp>
        <p:sp>
          <p:nvSpPr>
            <p:cNvPr id="25" name="Rounded Rectangle 24"/>
            <p:cNvSpPr/>
            <p:nvPr/>
          </p:nvSpPr>
          <p:spPr>
            <a:xfrm>
              <a:off x="6215074" y="4143380"/>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Corrective Action Plans</a:t>
              </a:r>
              <a:endParaRPr lang="en-US" sz="1400" b="1" dirty="0">
                <a:solidFill>
                  <a:schemeClr val="tx2"/>
                </a:solidFill>
              </a:endParaRPr>
            </a:p>
          </p:txBody>
        </p:sp>
      </p:grpSp>
      <p:grpSp>
        <p:nvGrpSpPr>
          <p:cNvPr id="26" name="Group 25"/>
          <p:cNvGrpSpPr/>
          <p:nvPr/>
        </p:nvGrpSpPr>
        <p:grpSpPr>
          <a:xfrm>
            <a:off x="3143240" y="2071679"/>
            <a:ext cx="2857520" cy="2928957"/>
            <a:chOff x="3143240" y="2071678"/>
            <a:chExt cx="2857520" cy="2928957"/>
          </a:xfrm>
        </p:grpSpPr>
        <p:sp>
          <p:nvSpPr>
            <p:cNvPr id="27" name="Rectangle 26"/>
            <p:cNvSpPr/>
            <p:nvPr/>
          </p:nvSpPr>
          <p:spPr>
            <a:xfrm>
              <a:off x="3143240" y="2071678"/>
              <a:ext cx="2857520" cy="292895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ounded Rectangle 27"/>
            <p:cNvSpPr/>
            <p:nvPr/>
          </p:nvSpPr>
          <p:spPr>
            <a:xfrm>
              <a:off x="3214678" y="2214555"/>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Stakeholder Assessment &amp; Engagement Plan</a:t>
              </a:r>
            </a:p>
          </p:txBody>
        </p:sp>
        <p:sp>
          <p:nvSpPr>
            <p:cNvPr id="29" name="Rounded Rectangle 28"/>
            <p:cNvSpPr/>
            <p:nvPr/>
          </p:nvSpPr>
          <p:spPr>
            <a:xfrm>
              <a:off x="3214678" y="2928935"/>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Build the Change Management Team</a:t>
              </a:r>
            </a:p>
          </p:txBody>
        </p:sp>
        <p:sp>
          <p:nvSpPr>
            <p:cNvPr id="30" name="Rounded Rectangle 29"/>
            <p:cNvSpPr/>
            <p:nvPr/>
          </p:nvSpPr>
          <p:spPr>
            <a:xfrm>
              <a:off x="3214678" y="3643314"/>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Conduct Training Needs Analysis</a:t>
              </a:r>
              <a:endParaRPr lang="en-US" sz="1400" b="1" dirty="0">
                <a:solidFill>
                  <a:schemeClr val="tx2"/>
                </a:solidFill>
              </a:endParaRPr>
            </a:p>
          </p:txBody>
        </p:sp>
        <p:sp>
          <p:nvSpPr>
            <p:cNvPr id="31" name="Rounded Rectangle 30"/>
            <p:cNvSpPr/>
            <p:nvPr/>
          </p:nvSpPr>
          <p:spPr>
            <a:xfrm>
              <a:off x="3214678" y="4357693"/>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Develop Training Plan</a:t>
              </a:r>
            </a:p>
          </p:txBody>
        </p:sp>
      </p:grpSp>
    </p:spTree>
    <p:extLst>
      <p:ext uri="{BB962C8B-B14F-4D97-AF65-F5344CB8AC3E}">
        <p14:creationId xmlns="" xmlns:p14="http://schemas.microsoft.com/office/powerpoint/2010/main" val="41153847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a:xfrm>
            <a:off x="176481" y="533400"/>
            <a:ext cx="8805600" cy="693880"/>
          </a:xfrm>
        </p:spPr>
        <p:txBody>
          <a:bodyPr>
            <a:normAutofit/>
          </a:bodyPr>
          <a:lstStyle/>
          <a:p>
            <a:r>
              <a:rPr lang="en-US" sz="3600" b="1" dirty="0" smtClean="0">
                <a:solidFill>
                  <a:srgbClr val="C00000"/>
                </a:solidFill>
              </a:rPr>
              <a:t>Overall Change Management Framework</a:t>
            </a:r>
          </a:p>
        </p:txBody>
      </p:sp>
      <p:sp>
        <p:nvSpPr>
          <p:cNvPr id="6" name="TB4_Section_header"/>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b="1" dirty="0" smtClean="0">
                <a:solidFill>
                  <a:schemeClr val="accent1"/>
                </a:solidFill>
              </a:rPr>
              <a:t>Approach for managing ‘People’ change in e-Governance projects</a:t>
            </a:r>
            <a:endParaRPr lang="en-US" b="1" dirty="0">
              <a:solidFill>
                <a:schemeClr val="accent1"/>
              </a:solidFill>
            </a:endParaRPr>
          </a:p>
        </p:txBody>
      </p:sp>
      <p:sp>
        <p:nvSpPr>
          <p:cNvPr id="33" name="TextBox 32"/>
          <p:cNvSpPr txBox="1"/>
          <p:nvPr/>
        </p:nvSpPr>
        <p:spPr>
          <a:xfrm>
            <a:off x="142844" y="2132666"/>
            <a:ext cx="8715436" cy="4278094"/>
          </a:xfrm>
          <a:prstGeom prst="rect">
            <a:avLst/>
          </a:prstGeom>
          <a:noFill/>
        </p:spPr>
        <p:txBody>
          <a:bodyPr wrap="square" rtlCol="0">
            <a:spAutoFit/>
          </a:bodyPr>
          <a:lstStyle/>
          <a:p>
            <a:pPr>
              <a:spcBef>
                <a:spcPts val="600"/>
              </a:spcBef>
              <a:spcAft>
                <a:spcPts val="600"/>
              </a:spcAft>
            </a:pPr>
            <a:r>
              <a:rPr lang="en-US" sz="2400" b="1" dirty="0" smtClean="0">
                <a:solidFill>
                  <a:schemeClr val="tx1"/>
                </a:solidFill>
              </a:rPr>
              <a:t>Phase I: Establishing Foundation for Change</a:t>
            </a:r>
          </a:p>
          <a:p>
            <a:pPr>
              <a:spcBef>
                <a:spcPts val="600"/>
              </a:spcBef>
              <a:spcAft>
                <a:spcPts val="600"/>
              </a:spcAft>
            </a:pPr>
            <a:r>
              <a:rPr lang="en-US" sz="1600" dirty="0" smtClean="0">
                <a:solidFill>
                  <a:schemeClr val="tx1"/>
                </a:solidFill>
              </a:rPr>
              <a:t> </a:t>
            </a:r>
            <a:r>
              <a:rPr lang="en-US" b="1" dirty="0" smtClean="0">
                <a:solidFill>
                  <a:schemeClr val="tx1"/>
                </a:solidFill>
              </a:rPr>
              <a:t>Activities</a:t>
            </a:r>
            <a:endParaRPr lang="en-US" sz="1600" b="1" dirty="0" smtClean="0">
              <a:solidFill>
                <a:schemeClr val="tx1"/>
              </a:solidFill>
            </a:endParaRPr>
          </a:p>
          <a:p>
            <a:pPr marL="346075" indent="-346075">
              <a:spcBef>
                <a:spcPts val="600"/>
              </a:spcBef>
              <a:spcAft>
                <a:spcPts val="600"/>
              </a:spcAft>
              <a:buFont typeface="Arial" pitchFamily="34" charset="0"/>
              <a:buChar char="•"/>
            </a:pPr>
            <a:r>
              <a:rPr lang="en-US" sz="1600" dirty="0" smtClean="0">
                <a:solidFill>
                  <a:schemeClr val="tx1"/>
                </a:solidFill>
              </a:rPr>
              <a:t> </a:t>
            </a:r>
            <a:r>
              <a:rPr lang="en-US" b="1" dirty="0" smtClean="0">
                <a:solidFill>
                  <a:schemeClr val="tx1"/>
                </a:solidFill>
              </a:rPr>
              <a:t>Assessing the Scale of change in terms of number of affected entities, users, geographical spread, etc.</a:t>
            </a:r>
          </a:p>
          <a:p>
            <a:pPr marL="346075" indent="-346075">
              <a:spcBef>
                <a:spcPts val="600"/>
              </a:spcBef>
              <a:spcAft>
                <a:spcPts val="600"/>
              </a:spcAft>
              <a:buFont typeface="Arial" pitchFamily="34" charset="0"/>
              <a:buChar char="•"/>
            </a:pPr>
            <a:r>
              <a:rPr lang="en-US" b="1" dirty="0" smtClean="0">
                <a:solidFill>
                  <a:schemeClr val="tx1"/>
                </a:solidFill>
              </a:rPr>
              <a:t>Assessing the scope in terms of policy, process, system and structure</a:t>
            </a:r>
          </a:p>
          <a:p>
            <a:pPr marL="346075" indent="-346075">
              <a:spcBef>
                <a:spcPts val="600"/>
              </a:spcBef>
              <a:spcAft>
                <a:spcPts val="600"/>
              </a:spcAft>
              <a:buFont typeface="Arial" pitchFamily="34" charset="0"/>
              <a:buChar char="•"/>
            </a:pPr>
            <a:r>
              <a:rPr lang="en-US" b="1" dirty="0" smtClean="0">
                <a:solidFill>
                  <a:schemeClr val="tx1"/>
                </a:solidFill>
              </a:rPr>
              <a:t>Assessing the existing environment to understand ‘Change Readiness’ and ‘Culture’ Assessments</a:t>
            </a:r>
          </a:p>
          <a:p>
            <a:pPr marL="346075" indent="-346075">
              <a:spcBef>
                <a:spcPts val="600"/>
              </a:spcBef>
              <a:spcAft>
                <a:spcPts val="600"/>
              </a:spcAft>
              <a:buFont typeface="Arial" pitchFamily="34" charset="0"/>
              <a:buChar char="•"/>
            </a:pPr>
            <a:r>
              <a:rPr lang="en-US" b="1" dirty="0" smtClean="0">
                <a:solidFill>
                  <a:schemeClr val="tx1"/>
                </a:solidFill>
              </a:rPr>
              <a:t>Preparing a Change Management Plan</a:t>
            </a:r>
          </a:p>
          <a:p>
            <a:pPr marL="346075" indent="-346075">
              <a:spcBef>
                <a:spcPts val="600"/>
              </a:spcBef>
              <a:spcAft>
                <a:spcPts val="600"/>
              </a:spcAft>
              <a:buFont typeface="Arial" pitchFamily="34" charset="0"/>
              <a:buChar char="•"/>
            </a:pPr>
            <a:r>
              <a:rPr lang="en-US" b="1" dirty="0" smtClean="0">
                <a:solidFill>
                  <a:schemeClr val="tx1"/>
                </a:solidFill>
              </a:rPr>
              <a:t>Identifying the key stakeholders, in terms of people impacted and those capable of influencing the outcomes of the change initiatives</a:t>
            </a:r>
          </a:p>
          <a:p>
            <a:pPr marL="346075" indent="-346075">
              <a:spcBef>
                <a:spcPts val="600"/>
              </a:spcBef>
              <a:spcAft>
                <a:spcPts val="600"/>
              </a:spcAft>
              <a:buFont typeface="Arial" pitchFamily="34" charset="0"/>
              <a:buChar char="•"/>
            </a:pPr>
            <a:r>
              <a:rPr lang="en-US" b="1" dirty="0" smtClean="0">
                <a:solidFill>
                  <a:schemeClr val="tx1"/>
                </a:solidFill>
              </a:rPr>
              <a:t>Identifying the key enablers and disablers of Change </a:t>
            </a:r>
          </a:p>
        </p:txBody>
      </p:sp>
      <p:graphicFrame>
        <p:nvGraphicFramePr>
          <p:cNvPr id="34" name="Diagram 33"/>
          <p:cNvGraphicFramePr/>
          <p:nvPr/>
        </p:nvGraphicFramePr>
        <p:xfrm>
          <a:off x="4143372" y="714356"/>
          <a:ext cx="4881554" cy="1714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5891231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a:xfrm>
            <a:off x="187638" y="457200"/>
            <a:ext cx="8805600" cy="685784"/>
          </a:xfrm>
        </p:spPr>
        <p:txBody>
          <a:bodyPr>
            <a:normAutofit/>
          </a:bodyPr>
          <a:lstStyle/>
          <a:p>
            <a:r>
              <a:rPr lang="en-US" sz="3600" b="1" dirty="0" smtClean="0">
                <a:solidFill>
                  <a:schemeClr val="tx1">
                    <a:lumMod val="85000"/>
                    <a:lumOff val="15000"/>
                  </a:schemeClr>
                </a:solidFill>
              </a:rPr>
              <a:t>Overall Change Management Framework</a:t>
            </a:r>
          </a:p>
        </p:txBody>
      </p:sp>
      <p:sp>
        <p:nvSpPr>
          <p:cNvPr id="6" name="TB4_Section_header"/>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b="1" dirty="0" smtClean="0">
                <a:solidFill>
                  <a:schemeClr val="accent1"/>
                </a:solidFill>
              </a:rPr>
              <a:t>Approach for managing ‘People’ change in e-Governance projects</a:t>
            </a:r>
            <a:endParaRPr lang="en-US" b="1" dirty="0">
              <a:solidFill>
                <a:schemeClr val="accent1"/>
              </a:solidFill>
            </a:endParaRPr>
          </a:p>
        </p:txBody>
      </p:sp>
      <p:sp>
        <p:nvSpPr>
          <p:cNvPr id="33" name="TextBox 32"/>
          <p:cNvSpPr txBox="1"/>
          <p:nvPr/>
        </p:nvSpPr>
        <p:spPr>
          <a:xfrm>
            <a:off x="142844" y="2196480"/>
            <a:ext cx="8358246" cy="4216539"/>
          </a:xfrm>
          <a:prstGeom prst="rect">
            <a:avLst/>
          </a:prstGeom>
          <a:noFill/>
        </p:spPr>
        <p:txBody>
          <a:bodyPr wrap="square" rtlCol="0">
            <a:spAutoFit/>
          </a:bodyPr>
          <a:lstStyle/>
          <a:p>
            <a:pPr>
              <a:spcBef>
                <a:spcPts val="600"/>
              </a:spcBef>
              <a:spcAft>
                <a:spcPts val="600"/>
              </a:spcAft>
            </a:pPr>
            <a:r>
              <a:rPr lang="en-US" sz="2000" b="1" dirty="0" smtClean="0">
                <a:solidFill>
                  <a:srgbClr val="0070C0"/>
                </a:solidFill>
              </a:rPr>
              <a:t>Phase II: Managing Change</a:t>
            </a:r>
          </a:p>
          <a:p>
            <a:pPr>
              <a:spcBef>
                <a:spcPts val="600"/>
              </a:spcBef>
              <a:spcAft>
                <a:spcPts val="600"/>
              </a:spcAft>
            </a:pPr>
            <a:r>
              <a:rPr lang="en-US" dirty="0" smtClean="0">
                <a:solidFill>
                  <a:schemeClr val="tx1"/>
                </a:solidFill>
              </a:rPr>
              <a:t> </a:t>
            </a:r>
            <a:r>
              <a:rPr lang="en-US" b="1" dirty="0" smtClean="0">
                <a:solidFill>
                  <a:schemeClr val="tx1"/>
                </a:solidFill>
              </a:rPr>
              <a:t>Activities</a:t>
            </a:r>
          </a:p>
          <a:p>
            <a:pPr marL="346075" indent="-346075">
              <a:spcBef>
                <a:spcPts val="600"/>
              </a:spcBef>
              <a:spcAft>
                <a:spcPts val="600"/>
              </a:spcAft>
              <a:buFont typeface="Arial" pitchFamily="34" charset="0"/>
              <a:buChar char="•"/>
            </a:pPr>
            <a:r>
              <a:rPr lang="en-US" sz="2000" b="1" dirty="0" smtClean="0">
                <a:solidFill>
                  <a:schemeClr val="tx1"/>
                </a:solidFill>
              </a:rPr>
              <a:t>Assessing the stakeholders for understanding their power, influence, impact and support in the project</a:t>
            </a:r>
          </a:p>
          <a:p>
            <a:pPr marL="346075" indent="-346075">
              <a:spcBef>
                <a:spcPts val="600"/>
              </a:spcBef>
              <a:spcAft>
                <a:spcPts val="600"/>
              </a:spcAft>
              <a:buFont typeface="Arial" pitchFamily="34" charset="0"/>
              <a:buChar char="•"/>
            </a:pPr>
            <a:r>
              <a:rPr lang="en-US" sz="2000" b="1" dirty="0" smtClean="0">
                <a:solidFill>
                  <a:schemeClr val="tx1"/>
                </a:solidFill>
              </a:rPr>
              <a:t>Mapping of various stakeholders and stakeholder groups</a:t>
            </a:r>
          </a:p>
          <a:p>
            <a:pPr marL="346075" indent="-346075">
              <a:spcBef>
                <a:spcPts val="600"/>
              </a:spcBef>
              <a:spcAft>
                <a:spcPts val="600"/>
              </a:spcAft>
              <a:buFont typeface="Arial" pitchFamily="34" charset="0"/>
              <a:buChar char="•"/>
            </a:pPr>
            <a:r>
              <a:rPr lang="en-US" sz="2000" b="1" dirty="0" smtClean="0">
                <a:solidFill>
                  <a:schemeClr val="tx1"/>
                </a:solidFill>
              </a:rPr>
              <a:t>Building the Change Management Team to make change ‘happen’</a:t>
            </a:r>
          </a:p>
          <a:p>
            <a:pPr marL="346075" indent="-346075">
              <a:spcBef>
                <a:spcPts val="600"/>
              </a:spcBef>
              <a:spcAft>
                <a:spcPts val="600"/>
              </a:spcAft>
              <a:buFont typeface="Arial" pitchFamily="34" charset="0"/>
              <a:buChar char="•"/>
            </a:pPr>
            <a:r>
              <a:rPr lang="en-US" sz="2000" b="1" dirty="0" smtClean="0">
                <a:solidFill>
                  <a:schemeClr val="tx1"/>
                </a:solidFill>
              </a:rPr>
              <a:t>Defining the roles and responsibilities of the members of the Change Team </a:t>
            </a:r>
          </a:p>
          <a:p>
            <a:pPr marL="346075" indent="-346075">
              <a:spcBef>
                <a:spcPts val="600"/>
              </a:spcBef>
              <a:spcAft>
                <a:spcPts val="600"/>
              </a:spcAft>
              <a:buFont typeface="Arial" pitchFamily="34" charset="0"/>
              <a:buChar char="•"/>
            </a:pPr>
            <a:r>
              <a:rPr lang="en-US" sz="2000" b="1" dirty="0" smtClean="0">
                <a:solidFill>
                  <a:schemeClr val="tx1"/>
                </a:solidFill>
              </a:rPr>
              <a:t>Conducting Training Needs Analysis to understand the training objectives</a:t>
            </a:r>
          </a:p>
          <a:p>
            <a:pPr marL="346075" indent="-346075">
              <a:spcBef>
                <a:spcPts val="600"/>
              </a:spcBef>
              <a:spcAft>
                <a:spcPts val="600"/>
              </a:spcAft>
              <a:buFont typeface="Arial" pitchFamily="34" charset="0"/>
              <a:buChar char="•"/>
            </a:pPr>
            <a:r>
              <a:rPr lang="en-US" sz="2000" b="1" dirty="0" smtClean="0">
                <a:solidFill>
                  <a:schemeClr val="tx1"/>
                </a:solidFill>
              </a:rPr>
              <a:t>Prepare the Training Plan for addressing the training needs</a:t>
            </a:r>
          </a:p>
        </p:txBody>
      </p:sp>
      <p:graphicFrame>
        <p:nvGraphicFramePr>
          <p:cNvPr id="7" name="Diagram 6"/>
          <p:cNvGraphicFramePr/>
          <p:nvPr/>
        </p:nvGraphicFramePr>
        <p:xfrm>
          <a:off x="4143372" y="714356"/>
          <a:ext cx="4881554" cy="1714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450950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a:xfrm>
            <a:off x="187638" y="457200"/>
            <a:ext cx="8805600" cy="685784"/>
          </a:xfrm>
        </p:spPr>
        <p:txBody>
          <a:bodyPr>
            <a:noAutofit/>
          </a:bodyPr>
          <a:lstStyle/>
          <a:p>
            <a:r>
              <a:rPr lang="en-US" sz="3600" b="1" dirty="0" smtClean="0">
                <a:solidFill>
                  <a:srgbClr val="C00000"/>
                </a:solidFill>
              </a:rPr>
              <a:t>Overall Change Management Framework</a:t>
            </a:r>
          </a:p>
        </p:txBody>
      </p:sp>
      <p:sp>
        <p:nvSpPr>
          <p:cNvPr id="6" name="TB4_Section_header"/>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b="1" dirty="0" smtClean="0">
                <a:solidFill>
                  <a:srgbClr val="0070C0"/>
                </a:solidFill>
              </a:rPr>
              <a:t>Approach for managing ‘People’ change in e-Governance projects</a:t>
            </a:r>
            <a:endParaRPr lang="en-US" b="1" dirty="0">
              <a:solidFill>
                <a:srgbClr val="0070C0"/>
              </a:solidFill>
            </a:endParaRPr>
          </a:p>
        </p:txBody>
      </p:sp>
      <p:sp>
        <p:nvSpPr>
          <p:cNvPr id="33" name="TextBox 32"/>
          <p:cNvSpPr txBox="1"/>
          <p:nvPr/>
        </p:nvSpPr>
        <p:spPr>
          <a:xfrm>
            <a:off x="71406" y="2133600"/>
            <a:ext cx="8358246" cy="4924425"/>
          </a:xfrm>
          <a:prstGeom prst="rect">
            <a:avLst/>
          </a:prstGeom>
          <a:noFill/>
        </p:spPr>
        <p:txBody>
          <a:bodyPr wrap="square" rtlCol="0">
            <a:spAutoFit/>
          </a:bodyPr>
          <a:lstStyle/>
          <a:p>
            <a:r>
              <a:rPr lang="en-US" sz="2000" b="1" dirty="0" smtClean="0">
                <a:solidFill>
                  <a:schemeClr val="tx1"/>
                </a:solidFill>
              </a:rPr>
              <a:t>Phase III: Sustaining Change</a:t>
            </a:r>
          </a:p>
          <a:p>
            <a:r>
              <a:rPr lang="en-US" dirty="0" smtClean="0">
                <a:solidFill>
                  <a:schemeClr val="tx1"/>
                </a:solidFill>
              </a:rPr>
              <a:t> </a:t>
            </a:r>
          </a:p>
          <a:p>
            <a:r>
              <a:rPr lang="en-US" sz="2000" b="1" dirty="0" smtClean="0">
                <a:solidFill>
                  <a:srgbClr val="0070C0"/>
                </a:solidFill>
              </a:rPr>
              <a:t>Activities</a:t>
            </a:r>
            <a:endParaRPr lang="en-US" b="1" dirty="0" smtClean="0">
              <a:solidFill>
                <a:srgbClr val="0070C0"/>
              </a:solidFill>
            </a:endParaRPr>
          </a:p>
          <a:p>
            <a:pPr marL="346075" indent="-346075">
              <a:spcBef>
                <a:spcPts val="600"/>
              </a:spcBef>
              <a:spcAft>
                <a:spcPts val="600"/>
              </a:spcAft>
              <a:buFont typeface="Arial" pitchFamily="34" charset="0"/>
              <a:buChar char="•"/>
            </a:pPr>
            <a:endParaRPr lang="en-US" sz="2000" b="1" dirty="0" smtClean="0">
              <a:solidFill>
                <a:schemeClr val="tx1"/>
              </a:solidFill>
            </a:endParaRPr>
          </a:p>
          <a:p>
            <a:pPr marL="346075" indent="-346075">
              <a:spcBef>
                <a:spcPts val="600"/>
              </a:spcBef>
              <a:spcAft>
                <a:spcPts val="600"/>
              </a:spcAft>
              <a:buFont typeface="Arial" pitchFamily="34" charset="0"/>
              <a:buChar char="•"/>
            </a:pPr>
            <a:r>
              <a:rPr lang="en-US" sz="2000" b="1" dirty="0" smtClean="0">
                <a:solidFill>
                  <a:schemeClr val="tx1"/>
                </a:solidFill>
              </a:rPr>
              <a:t>Identifying the performance metrics for measuring the success of ‘Change’ and cascading the same to the stakeholders</a:t>
            </a:r>
          </a:p>
          <a:p>
            <a:pPr marL="346075" indent="-346075">
              <a:spcBef>
                <a:spcPts val="600"/>
              </a:spcBef>
              <a:spcAft>
                <a:spcPts val="600"/>
              </a:spcAft>
              <a:buFont typeface="Arial" pitchFamily="34" charset="0"/>
              <a:buChar char="•"/>
            </a:pPr>
            <a:r>
              <a:rPr lang="en-US" sz="2000" b="1" dirty="0" smtClean="0">
                <a:solidFill>
                  <a:schemeClr val="tx1"/>
                </a:solidFill>
              </a:rPr>
              <a:t>Monitoring and evaluating the metrics to measure the change outcome and incorporate necessary modifications</a:t>
            </a:r>
          </a:p>
          <a:p>
            <a:pPr marL="346075" indent="-346075">
              <a:spcBef>
                <a:spcPts val="600"/>
              </a:spcBef>
              <a:spcAft>
                <a:spcPts val="600"/>
              </a:spcAft>
              <a:buFont typeface="Arial" pitchFamily="34" charset="0"/>
              <a:buChar char="•"/>
            </a:pPr>
            <a:r>
              <a:rPr lang="en-US" sz="2000" b="1" dirty="0" smtClean="0">
                <a:solidFill>
                  <a:schemeClr val="tx1"/>
                </a:solidFill>
              </a:rPr>
              <a:t>Developing a repository / knowledgebase for documentation of the ‘Change’</a:t>
            </a:r>
          </a:p>
          <a:p>
            <a:pPr marL="111125" indent="-111125">
              <a:buFont typeface="Arial" pitchFamily="34" charset="0"/>
              <a:buChar char="•"/>
            </a:pPr>
            <a:endParaRPr lang="en-US" sz="2000" b="1" dirty="0" smtClean="0">
              <a:solidFill>
                <a:schemeClr val="tx1"/>
              </a:solidFill>
            </a:endParaRPr>
          </a:p>
          <a:p>
            <a:pPr marL="111125" indent="-111125">
              <a:buFont typeface="Arial" pitchFamily="34" charset="0"/>
              <a:buChar char="•"/>
            </a:pPr>
            <a:endParaRPr lang="en-US" dirty="0" smtClean="0">
              <a:solidFill>
                <a:schemeClr val="tx1"/>
              </a:solidFill>
            </a:endParaRPr>
          </a:p>
          <a:p>
            <a:pPr>
              <a:buFont typeface="Arial" pitchFamily="34" charset="0"/>
              <a:buChar char="•"/>
            </a:pPr>
            <a:endParaRPr lang="en-US" dirty="0" smtClean="0">
              <a:solidFill>
                <a:schemeClr val="tx1"/>
              </a:solidFill>
            </a:endParaRPr>
          </a:p>
          <a:p>
            <a:endParaRPr lang="en-GB" sz="2000" dirty="0" err="1" smtClean="0">
              <a:solidFill>
                <a:schemeClr val="tx1"/>
              </a:solidFill>
            </a:endParaRPr>
          </a:p>
        </p:txBody>
      </p:sp>
      <p:graphicFrame>
        <p:nvGraphicFramePr>
          <p:cNvPr id="7" name="Diagram 6"/>
          <p:cNvGraphicFramePr/>
          <p:nvPr>
            <p:extLst>
              <p:ext uri="{D42A27DB-BD31-4B8C-83A1-F6EECF244321}">
                <p14:modId xmlns="" xmlns:p14="http://schemas.microsoft.com/office/powerpoint/2010/main" val="741609612"/>
              </p:ext>
            </p:extLst>
          </p:nvPr>
        </p:nvGraphicFramePr>
        <p:xfrm>
          <a:off x="4071934" y="714356"/>
          <a:ext cx="4881554" cy="1714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2195992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B4_Section_header"/>
          <p:cNvSpPr txBox="1">
            <a:spLocks noChangeArrowheads="1"/>
          </p:cNvSpPr>
          <p:nvPr/>
        </p:nvSpPr>
        <p:spPr bwMode="auto">
          <a:xfrm>
            <a:off x="168275" y="0"/>
            <a:ext cx="8618567" cy="12954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sz="3600" b="1" dirty="0" smtClean="0">
                <a:solidFill>
                  <a:srgbClr val="C00000"/>
                </a:solidFill>
                <a:latin typeface="+mj-lt"/>
                <a:ea typeface="+mj-ea"/>
                <a:cs typeface="+mj-cs"/>
              </a:rPr>
              <a:t>Approach for managing ‘People’ change in </a:t>
            </a:r>
            <a:br>
              <a:rPr lang="en-US" sz="3600" b="1" dirty="0" smtClean="0">
                <a:solidFill>
                  <a:srgbClr val="C00000"/>
                </a:solidFill>
                <a:latin typeface="+mj-lt"/>
                <a:ea typeface="+mj-ea"/>
                <a:cs typeface="+mj-cs"/>
              </a:rPr>
            </a:br>
            <a:r>
              <a:rPr lang="en-US" sz="3600" b="1" dirty="0" smtClean="0">
                <a:solidFill>
                  <a:srgbClr val="C00000"/>
                </a:solidFill>
                <a:latin typeface="+mj-lt"/>
                <a:ea typeface="+mj-ea"/>
                <a:cs typeface="+mj-cs"/>
              </a:rPr>
              <a:t>e-Governance projects</a:t>
            </a:r>
            <a:endParaRPr lang="en-US" sz="3600" b="1" dirty="0">
              <a:solidFill>
                <a:srgbClr val="C00000"/>
              </a:solidFill>
              <a:latin typeface="+mj-lt"/>
              <a:ea typeface="+mj-ea"/>
              <a:cs typeface="+mj-cs"/>
            </a:endParaRPr>
          </a:p>
        </p:txBody>
      </p:sp>
      <p:sp>
        <p:nvSpPr>
          <p:cNvPr id="33" name="TextBox 32"/>
          <p:cNvSpPr txBox="1"/>
          <p:nvPr/>
        </p:nvSpPr>
        <p:spPr>
          <a:xfrm>
            <a:off x="71406" y="1600200"/>
            <a:ext cx="8358246" cy="3293209"/>
          </a:xfrm>
          <a:prstGeom prst="rect">
            <a:avLst/>
          </a:prstGeom>
          <a:noFill/>
        </p:spPr>
        <p:txBody>
          <a:bodyPr wrap="square" rtlCol="0">
            <a:spAutoFit/>
          </a:bodyPr>
          <a:lstStyle/>
          <a:p>
            <a:pPr marL="111125" algn="ctr"/>
            <a:r>
              <a:rPr lang="en-US" sz="2800" b="1" dirty="0" smtClean="0">
                <a:solidFill>
                  <a:srgbClr val="0070C0"/>
                </a:solidFill>
              </a:rPr>
              <a:t>Stakeholder Management, Communication and Capability Building (Training) cut across the different phases of the Change Management Framework, which clearly indicates the importance of these activities in the overall Change management initiative.</a:t>
            </a:r>
          </a:p>
          <a:p>
            <a:pPr marL="111125" indent="-111125">
              <a:buFont typeface="Arial" pitchFamily="34" charset="0"/>
              <a:buChar char="•"/>
            </a:pPr>
            <a:endParaRPr lang="en-US" sz="2000" b="1" dirty="0" smtClean="0">
              <a:solidFill>
                <a:srgbClr val="0070C0"/>
              </a:solidFill>
            </a:endParaRPr>
          </a:p>
          <a:p>
            <a:pPr>
              <a:buFont typeface="Arial" pitchFamily="34" charset="0"/>
              <a:buChar char="•"/>
            </a:pPr>
            <a:endParaRPr lang="en-US" sz="2000" b="1" dirty="0" smtClean="0">
              <a:solidFill>
                <a:srgbClr val="0070C0"/>
              </a:solidFill>
            </a:endParaRPr>
          </a:p>
          <a:p>
            <a:endParaRPr lang="en-GB" sz="2800" dirty="0" err="1" smtClean="0">
              <a:solidFill>
                <a:schemeClr val="tx1"/>
              </a:solidFill>
            </a:endParaRPr>
          </a:p>
        </p:txBody>
      </p:sp>
      <p:pic>
        <p:nvPicPr>
          <p:cNvPr id="1026" name="Picture 2"/>
          <p:cNvPicPr>
            <a:picLocks noChangeAspect="1" noChangeArrowheads="1"/>
          </p:cNvPicPr>
          <p:nvPr/>
        </p:nvPicPr>
        <p:blipFill>
          <a:blip r:embed="rId3" cstate="print"/>
          <a:srcRect/>
          <a:stretch>
            <a:fillRect/>
          </a:stretch>
        </p:blipFill>
        <p:spPr bwMode="auto">
          <a:xfrm>
            <a:off x="2500298" y="3810000"/>
            <a:ext cx="4286260" cy="2686056"/>
          </a:xfrm>
          <a:prstGeom prst="rect">
            <a:avLst/>
          </a:prstGeom>
          <a:noFill/>
          <a:ln w="9525">
            <a:noFill/>
            <a:miter lim="800000"/>
            <a:headEnd/>
            <a:tailEnd/>
          </a:ln>
          <a:effectLst/>
        </p:spPr>
      </p:pic>
    </p:spTree>
    <p:extLst>
      <p:ext uri="{BB962C8B-B14F-4D97-AF65-F5344CB8AC3E}">
        <p14:creationId xmlns="" xmlns:p14="http://schemas.microsoft.com/office/powerpoint/2010/main" val="40111701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 name="Rectangle 28"/>
          <p:cNvSpPr/>
          <p:nvPr/>
        </p:nvSpPr>
        <p:spPr>
          <a:xfrm>
            <a:off x="3786182" y="3459301"/>
            <a:ext cx="1500198"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98738" name="Rectangle 18"/>
          <p:cNvSpPr>
            <a:spLocks noGrp="1" noChangeArrowheads="1"/>
          </p:cNvSpPr>
          <p:nvPr>
            <p:ph type="title"/>
          </p:nvPr>
        </p:nvSpPr>
        <p:spPr>
          <a:xfrm>
            <a:off x="187638" y="0"/>
            <a:ext cx="8805600" cy="714356"/>
          </a:xfrm>
        </p:spPr>
        <p:txBody>
          <a:bodyPr>
            <a:noAutofit/>
          </a:bodyPr>
          <a:lstStyle/>
          <a:p>
            <a:r>
              <a:rPr lang="en-US" sz="3600" b="1" dirty="0" smtClean="0">
                <a:solidFill>
                  <a:srgbClr val="C00000"/>
                </a:solidFill>
              </a:rPr>
              <a:t>Key drivers for Organisational Change</a:t>
            </a:r>
          </a:p>
        </p:txBody>
      </p:sp>
      <p:sp>
        <p:nvSpPr>
          <p:cNvPr id="25" name="Rectangle 23"/>
          <p:cNvSpPr>
            <a:spLocks noChangeArrowheads="1"/>
          </p:cNvSpPr>
          <p:nvPr/>
        </p:nvSpPr>
        <p:spPr bwMode="gray">
          <a:xfrm>
            <a:off x="5081598" y="3041805"/>
            <a:ext cx="825500" cy="238125"/>
          </a:xfrm>
          <a:prstGeom prst="rect">
            <a:avLst/>
          </a:prstGeom>
          <a:noFill/>
          <a:ln w="9525">
            <a:noFill/>
            <a:miter lim="800000"/>
            <a:headEnd/>
            <a:tailEnd/>
          </a:ln>
        </p:spPr>
        <p:txBody>
          <a:bodyPr/>
          <a:lstStyle/>
          <a:p>
            <a:endParaRPr lang="en-GB" dirty="0"/>
          </a:p>
        </p:txBody>
      </p:sp>
      <p:sp>
        <p:nvSpPr>
          <p:cNvPr id="26" name="Rectangle 24"/>
          <p:cNvSpPr>
            <a:spLocks noChangeArrowheads="1"/>
          </p:cNvSpPr>
          <p:nvPr/>
        </p:nvSpPr>
        <p:spPr bwMode="gray">
          <a:xfrm>
            <a:off x="5411798" y="3794280"/>
            <a:ext cx="500062" cy="141287"/>
          </a:xfrm>
          <a:prstGeom prst="rect">
            <a:avLst/>
          </a:prstGeom>
          <a:noFill/>
          <a:ln w="9525">
            <a:noFill/>
            <a:miter lim="800000"/>
            <a:headEnd/>
            <a:tailEnd/>
          </a:ln>
        </p:spPr>
        <p:txBody>
          <a:bodyPr/>
          <a:lstStyle/>
          <a:p>
            <a:endParaRPr lang="en-GB" dirty="0"/>
          </a:p>
        </p:txBody>
      </p:sp>
      <p:grpSp>
        <p:nvGrpSpPr>
          <p:cNvPr id="2" name="Group 27"/>
          <p:cNvGrpSpPr/>
          <p:nvPr/>
        </p:nvGrpSpPr>
        <p:grpSpPr>
          <a:xfrm>
            <a:off x="1285852" y="4102243"/>
            <a:ext cx="6929486" cy="1995510"/>
            <a:chOff x="1285852" y="4500570"/>
            <a:chExt cx="6929486" cy="1995510"/>
          </a:xfrm>
        </p:grpSpPr>
        <p:sp>
          <p:nvSpPr>
            <p:cNvPr id="6" name="Rectangle 4"/>
            <p:cNvSpPr>
              <a:spLocks noChangeArrowheads="1"/>
            </p:cNvSpPr>
            <p:nvPr/>
          </p:nvSpPr>
          <p:spPr bwMode="blackWhite">
            <a:xfrm rot="5400000">
              <a:off x="3752840" y="2033582"/>
              <a:ext cx="1995510" cy="6929486"/>
            </a:xfrm>
            <a:prstGeom prst="rect">
              <a:avLst/>
            </a:prstGeom>
            <a:solidFill>
              <a:schemeClr val="bg2"/>
            </a:solidFill>
            <a:ln w="9525">
              <a:noFill/>
              <a:miter lim="800000"/>
              <a:headEnd/>
              <a:tailEnd/>
            </a:ln>
            <a:effectLst/>
          </p:spPr>
          <p:txBody>
            <a:bodyPr wrap="none" lIns="63500" tIns="0" rIns="64800" bIns="0" anchor="ctr"/>
            <a:lstStyle/>
            <a:p>
              <a:endParaRPr lang="en-US" dirty="0"/>
            </a:p>
          </p:txBody>
        </p:sp>
        <p:sp>
          <p:nvSpPr>
            <p:cNvPr id="10" name="AutoShape 8"/>
            <p:cNvSpPr>
              <a:spLocks noChangeArrowheads="1"/>
            </p:cNvSpPr>
            <p:nvPr/>
          </p:nvSpPr>
          <p:spPr bwMode="auto">
            <a:xfrm>
              <a:off x="1389355" y="5895980"/>
              <a:ext cx="6808102" cy="457200"/>
            </a:xfrm>
            <a:prstGeom prst="roundRect">
              <a:avLst>
                <a:gd name="adj" fmla="val 0"/>
              </a:avLst>
            </a:prstGeom>
            <a:solidFill>
              <a:schemeClr val="tx2"/>
            </a:solidFill>
            <a:ln w="12700" cap="sq" algn="ctr">
              <a:noFill/>
              <a:round/>
              <a:headEnd type="none" w="sm" len="sm"/>
              <a:tailEnd type="none" w="sm" len="sm"/>
            </a:ln>
            <a:effectLst/>
          </p:spPr>
          <p:txBody>
            <a:bodyPr anchor="ctr"/>
            <a:lstStyle/>
            <a:p>
              <a:pPr algn="ctr" eaLnBrk="0" hangingPunct="0">
                <a:buSzTx/>
              </a:pPr>
              <a:r>
                <a:rPr lang="en-GB" sz="1400" b="1" dirty="0">
                  <a:solidFill>
                    <a:schemeClr val="bg1"/>
                  </a:solidFill>
                </a:rPr>
                <a:t>Internal Environment</a:t>
              </a:r>
            </a:p>
          </p:txBody>
        </p:sp>
        <p:sp>
          <p:nvSpPr>
            <p:cNvPr id="22" name="AutoShape 20"/>
            <p:cNvSpPr>
              <a:spLocks noChangeArrowheads="1"/>
            </p:cNvSpPr>
            <p:nvPr/>
          </p:nvSpPr>
          <p:spPr bwMode="auto">
            <a:xfrm>
              <a:off x="2096492" y="4567230"/>
              <a:ext cx="5642543" cy="285752"/>
            </a:xfrm>
            <a:prstGeom prst="roundRect">
              <a:avLst>
                <a:gd name="adj" fmla="val 0"/>
              </a:avLst>
            </a:prstGeom>
            <a:solidFill>
              <a:schemeClr val="accent2"/>
            </a:solidFill>
            <a:ln w="12700" cap="sq" algn="ctr">
              <a:noFill/>
              <a:round/>
              <a:headEnd type="none" w="sm" len="sm"/>
              <a:tailEnd type="none" w="sm" len="sm"/>
            </a:ln>
            <a:effectLst/>
          </p:spPr>
          <p:txBody>
            <a:bodyPr anchor="ctr"/>
            <a:lstStyle/>
            <a:p>
              <a:pPr algn="ctr" eaLnBrk="0" hangingPunct="0">
                <a:buSzTx/>
              </a:pPr>
              <a:r>
                <a:rPr lang="en-GB" sz="1400" dirty="0" smtClean="0">
                  <a:solidFill>
                    <a:schemeClr val="bg1"/>
                  </a:solidFill>
                </a:rPr>
                <a:t>Organisation  Processes</a:t>
              </a:r>
              <a:endParaRPr lang="en-GB" sz="1400" dirty="0">
                <a:solidFill>
                  <a:schemeClr val="bg1"/>
                </a:solidFill>
              </a:endParaRPr>
            </a:p>
          </p:txBody>
        </p:sp>
        <p:sp>
          <p:nvSpPr>
            <p:cNvPr id="23" name="AutoShape 21"/>
            <p:cNvSpPr>
              <a:spLocks noChangeArrowheads="1"/>
            </p:cNvSpPr>
            <p:nvPr/>
          </p:nvSpPr>
          <p:spPr bwMode="auto">
            <a:xfrm>
              <a:off x="2096492" y="4972040"/>
              <a:ext cx="5642543" cy="309570"/>
            </a:xfrm>
            <a:prstGeom prst="roundRect">
              <a:avLst>
                <a:gd name="adj" fmla="val 0"/>
              </a:avLst>
            </a:prstGeom>
            <a:solidFill>
              <a:schemeClr val="accent2"/>
            </a:solidFill>
            <a:ln w="12700" cap="sq" algn="ctr">
              <a:noFill/>
              <a:round/>
              <a:headEnd type="none" w="sm" len="sm"/>
              <a:tailEnd type="none" w="sm" len="sm"/>
            </a:ln>
            <a:effectLst/>
          </p:spPr>
          <p:txBody>
            <a:bodyPr anchor="ctr"/>
            <a:lstStyle/>
            <a:p>
              <a:pPr algn="ctr" eaLnBrk="0" hangingPunct="0">
                <a:buSzTx/>
              </a:pPr>
              <a:r>
                <a:rPr lang="en-GB" sz="1400" dirty="0" smtClean="0">
                  <a:solidFill>
                    <a:schemeClr val="bg1"/>
                  </a:solidFill>
                </a:rPr>
                <a:t>Strategy /  Operating </a:t>
              </a:r>
              <a:r>
                <a:rPr lang="en-GB" sz="1400" dirty="0">
                  <a:solidFill>
                    <a:schemeClr val="bg1"/>
                  </a:solidFill>
                </a:rPr>
                <a:t>Model</a:t>
              </a:r>
            </a:p>
          </p:txBody>
        </p:sp>
        <p:sp>
          <p:nvSpPr>
            <p:cNvPr id="35" name="AutoShape 33"/>
            <p:cNvSpPr>
              <a:spLocks noChangeArrowheads="1"/>
            </p:cNvSpPr>
            <p:nvPr/>
          </p:nvSpPr>
          <p:spPr bwMode="auto">
            <a:xfrm>
              <a:off x="2106331" y="5429254"/>
              <a:ext cx="5642542" cy="280984"/>
            </a:xfrm>
            <a:prstGeom prst="roundRect">
              <a:avLst>
                <a:gd name="adj" fmla="val 0"/>
              </a:avLst>
            </a:prstGeom>
            <a:solidFill>
              <a:schemeClr val="accent2"/>
            </a:solidFill>
            <a:ln w="12700" cap="sq" algn="ctr">
              <a:noFill/>
              <a:round/>
              <a:headEnd type="none" w="sm" len="sm"/>
              <a:tailEnd type="none" w="sm" len="sm"/>
            </a:ln>
            <a:effectLst/>
          </p:spPr>
          <p:txBody>
            <a:bodyPr anchor="ctr"/>
            <a:lstStyle/>
            <a:p>
              <a:pPr algn="ctr" eaLnBrk="0" hangingPunct="0">
                <a:buSzTx/>
              </a:pPr>
              <a:r>
                <a:rPr lang="en-GB" sz="1400" dirty="0" smtClean="0">
                  <a:solidFill>
                    <a:schemeClr val="bg1"/>
                  </a:solidFill>
                </a:rPr>
                <a:t> Organisation </a:t>
              </a:r>
              <a:r>
                <a:rPr lang="en-GB" sz="1400" dirty="0">
                  <a:solidFill>
                    <a:schemeClr val="bg1"/>
                  </a:solidFill>
                </a:rPr>
                <a:t>Results &amp; </a:t>
              </a:r>
              <a:r>
                <a:rPr lang="en-GB" sz="1400" dirty="0" smtClean="0">
                  <a:solidFill>
                    <a:schemeClr val="bg1"/>
                  </a:solidFill>
                </a:rPr>
                <a:t>Performance</a:t>
              </a:r>
              <a:endParaRPr lang="en-GB" sz="1400" dirty="0">
                <a:solidFill>
                  <a:schemeClr val="bg1"/>
                </a:solidFill>
              </a:endParaRPr>
            </a:p>
          </p:txBody>
        </p:sp>
      </p:grpSp>
      <p:graphicFrame>
        <p:nvGraphicFramePr>
          <p:cNvPr id="24" name="Diagram 23"/>
          <p:cNvGraphicFramePr/>
          <p:nvPr/>
        </p:nvGraphicFramePr>
        <p:xfrm>
          <a:off x="1357290" y="673219"/>
          <a:ext cx="6334148" cy="3214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Flowchart: Process 17"/>
          <p:cNvSpPr/>
          <p:nvPr/>
        </p:nvSpPr>
        <p:spPr>
          <a:xfrm>
            <a:off x="714348" y="744657"/>
            <a:ext cx="785818" cy="3071834"/>
          </a:xfrm>
          <a:prstGeom prst="flowChartProcess">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p:cNvSpPr txBox="1"/>
          <p:nvPr/>
        </p:nvSpPr>
        <p:spPr>
          <a:xfrm rot="16200000">
            <a:off x="-285784" y="2162403"/>
            <a:ext cx="2857522" cy="307777"/>
          </a:xfrm>
          <a:prstGeom prst="rect">
            <a:avLst/>
          </a:prstGeom>
          <a:noFill/>
        </p:spPr>
        <p:txBody>
          <a:bodyPr wrap="square" rtlCol="0">
            <a:spAutoFit/>
          </a:bodyPr>
          <a:lstStyle/>
          <a:p>
            <a:pPr algn="ctr"/>
            <a:r>
              <a:rPr lang="en-GB" sz="1400" b="1" dirty="0" smtClean="0">
                <a:solidFill>
                  <a:schemeClr val="bg1"/>
                </a:solidFill>
              </a:rPr>
              <a:t>External Environment</a:t>
            </a:r>
          </a:p>
        </p:txBody>
      </p:sp>
      <p:sp>
        <p:nvSpPr>
          <p:cNvPr id="17" name="Rounded Rectangular Callout 16"/>
          <p:cNvSpPr/>
          <p:nvPr/>
        </p:nvSpPr>
        <p:spPr>
          <a:xfrm>
            <a:off x="7286676" y="2744921"/>
            <a:ext cx="1714480" cy="1143008"/>
          </a:xfrm>
          <a:prstGeom prst="wedgeRoundRectCallout">
            <a:avLst>
              <a:gd name="adj1" fmla="val -121496"/>
              <a:gd name="adj2" fmla="val 9105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Many of the external environment changes impact org. processes</a:t>
            </a:r>
            <a:endParaRPr lang="en-GB" sz="1400" dirty="0"/>
          </a:p>
        </p:txBody>
      </p:sp>
    </p:spTree>
    <p:extLst>
      <p:ext uri="{BB962C8B-B14F-4D97-AF65-F5344CB8AC3E}">
        <p14:creationId xmlns="" xmlns:p14="http://schemas.microsoft.com/office/powerpoint/2010/main" val="1419536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4"/>
          <p:cNvSpPr>
            <a:spLocks noGrp="1" noChangeArrowheads="1"/>
          </p:cNvSpPr>
          <p:nvPr>
            <p:ph type="title"/>
          </p:nvPr>
        </p:nvSpPr>
        <p:spPr>
          <a:xfrm>
            <a:off x="457200" y="274638"/>
            <a:ext cx="8229600" cy="1143000"/>
          </a:xfrm>
        </p:spPr>
        <p:txBody>
          <a:bodyPr>
            <a:normAutofit/>
          </a:bodyPr>
          <a:lstStyle/>
          <a:p>
            <a:r>
              <a:rPr lang="en-US" sz="3600" b="1" dirty="0" smtClean="0">
                <a:solidFill>
                  <a:srgbClr val="C00000"/>
                </a:solidFill>
              </a:rPr>
              <a:t>Guiding principles for Change Management</a:t>
            </a:r>
          </a:p>
        </p:txBody>
      </p:sp>
      <p:graphicFrame>
        <p:nvGraphicFramePr>
          <p:cNvPr id="5" name="Diagram 4"/>
          <p:cNvGraphicFramePr/>
          <p:nvPr/>
        </p:nvGraphicFramePr>
        <p:xfrm>
          <a:off x="71406" y="1468438"/>
          <a:ext cx="6286544" cy="46752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C:\Documents and Settings\ansi7357\Desktop\Day 2_CM_Pics\guiding_principles.jpg"/>
          <p:cNvPicPr>
            <a:picLocks noChangeAspect="1" noChangeArrowheads="1"/>
          </p:cNvPicPr>
          <p:nvPr/>
        </p:nvPicPr>
        <p:blipFill>
          <a:blip r:embed="rId7" cstate="print"/>
          <a:srcRect/>
          <a:stretch>
            <a:fillRect/>
          </a:stretch>
        </p:blipFill>
        <p:spPr bwMode="auto">
          <a:xfrm>
            <a:off x="6215074" y="2965855"/>
            <a:ext cx="2753405" cy="1606153"/>
          </a:xfrm>
          <a:prstGeom prst="rect">
            <a:avLst/>
          </a:prstGeom>
          <a:noFill/>
        </p:spPr>
      </p:pic>
    </p:spTree>
    <p:extLst>
      <p:ext uri="{BB962C8B-B14F-4D97-AF65-F5344CB8AC3E}">
        <p14:creationId xmlns="" xmlns:p14="http://schemas.microsoft.com/office/powerpoint/2010/main" val="20243050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ontent Placeholder 12"/>
          <p:cNvSpPr txBox="1">
            <a:spLocks/>
          </p:cNvSpPr>
          <p:nvPr/>
        </p:nvSpPr>
        <p:spPr>
          <a:xfrm>
            <a:off x="142844" y="1778400"/>
            <a:ext cx="5177819" cy="4322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4950" lvl="1" indent="-234950"/>
            <a:r>
              <a:rPr lang="en-US" sz="1800" b="1" dirty="0" smtClean="0"/>
              <a:t>Creating a compelling vision for change is key to implementation of any Change Management initiative. </a:t>
            </a:r>
          </a:p>
          <a:p>
            <a:pPr marL="234950" lvl="1" indent="-234950"/>
            <a:r>
              <a:rPr lang="en-US" sz="1800" b="1" dirty="0" smtClean="0"/>
              <a:t>Vision acts as a bridge between the current state and the desired future state.</a:t>
            </a:r>
          </a:p>
          <a:p>
            <a:pPr marL="234950" lvl="1" indent="-234950"/>
            <a:r>
              <a:rPr lang="en-US" sz="1800" b="1" dirty="0" smtClean="0"/>
              <a:t>Vision should be defined and articulated at the onset of a Change Management initiative.</a:t>
            </a:r>
          </a:p>
        </p:txBody>
      </p:sp>
      <p:sp>
        <p:nvSpPr>
          <p:cNvPr id="5" name="Rectangle 34"/>
          <p:cNvSpPr>
            <a:spLocks noGrp="1" noChangeArrowheads="1"/>
          </p:cNvSpPr>
          <p:nvPr>
            <p:ph type="title"/>
          </p:nvPr>
        </p:nvSpPr>
        <p:spPr>
          <a:xfrm>
            <a:off x="457200" y="152400"/>
            <a:ext cx="8229600" cy="1143000"/>
          </a:xfrm>
        </p:spPr>
        <p:txBody>
          <a:bodyPr>
            <a:normAutofit/>
          </a:bodyPr>
          <a:lstStyle/>
          <a:p>
            <a:r>
              <a:rPr lang="en-US" sz="3600" b="1" dirty="0" smtClean="0">
                <a:solidFill>
                  <a:srgbClr val="C00000"/>
                </a:solidFill>
              </a:rPr>
              <a:t>Supporting principles for each stage of Change Planning</a:t>
            </a:r>
          </a:p>
        </p:txBody>
      </p:sp>
      <p:sp>
        <p:nvSpPr>
          <p:cNvPr id="6" name="Rectangle 5"/>
          <p:cNvSpPr/>
          <p:nvPr/>
        </p:nvSpPr>
        <p:spPr>
          <a:xfrm>
            <a:off x="71406" y="1371600"/>
            <a:ext cx="5207516" cy="369332"/>
          </a:xfrm>
          <a:prstGeom prst="rect">
            <a:avLst/>
          </a:prstGeom>
        </p:spPr>
        <p:txBody>
          <a:bodyPr wrap="square">
            <a:spAutoFit/>
          </a:bodyPr>
          <a:lstStyle/>
          <a:p>
            <a:r>
              <a:rPr lang="en-US" sz="1800" b="1" dirty="0" smtClean="0">
                <a:solidFill>
                  <a:schemeClr val="tx2"/>
                </a:solidFill>
              </a:rPr>
              <a:t>Guiding Principle 1: Formulate Change Vision</a:t>
            </a:r>
          </a:p>
        </p:txBody>
      </p:sp>
      <p:pic>
        <p:nvPicPr>
          <p:cNvPr id="7" name="Picture 1"/>
          <p:cNvPicPr>
            <a:picLocks noChangeAspect="1" noChangeArrowheads="1"/>
          </p:cNvPicPr>
          <p:nvPr/>
        </p:nvPicPr>
        <p:blipFill>
          <a:blip r:embed="rId2" cstate="print"/>
          <a:srcRect/>
          <a:stretch>
            <a:fillRect/>
          </a:stretch>
        </p:blipFill>
        <p:spPr bwMode="auto">
          <a:xfrm>
            <a:off x="5329806" y="2500306"/>
            <a:ext cx="3814194" cy="3071834"/>
          </a:xfrm>
          <a:prstGeom prst="rect">
            <a:avLst/>
          </a:prstGeom>
          <a:noFill/>
          <a:ln w="9525">
            <a:noFill/>
            <a:miter lim="800000"/>
            <a:headEnd/>
            <a:tailEnd/>
          </a:ln>
          <a:effectLst/>
        </p:spPr>
      </p:pic>
      <p:pic>
        <p:nvPicPr>
          <p:cNvPr id="8" name="Picture 4" descr="C:\Documents and Settings\ansi7357\Desktop\Day 2_CM_Pics\vision1.jpg"/>
          <p:cNvPicPr>
            <a:picLocks noChangeAspect="1" noChangeArrowheads="1"/>
          </p:cNvPicPr>
          <p:nvPr/>
        </p:nvPicPr>
        <p:blipFill>
          <a:blip r:embed="rId3" cstate="print"/>
          <a:srcRect/>
          <a:stretch>
            <a:fillRect/>
          </a:stretch>
        </p:blipFill>
        <p:spPr bwMode="auto">
          <a:xfrm>
            <a:off x="1571604" y="4343400"/>
            <a:ext cx="2517775" cy="1981200"/>
          </a:xfrm>
          <a:prstGeom prst="rect">
            <a:avLst/>
          </a:prstGeom>
          <a:noFill/>
        </p:spPr>
      </p:pic>
    </p:spTree>
    <p:extLst>
      <p:ext uri="{BB962C8B-B14F-4D97-AF65-F5344CB8AC3E}">
        <p14:creationId xmlns="" xmlns:p14="http://schemas.microsoft.com/office/powerpoint/2010/main" val="6988332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ontent Placeholder 12"/>
          <p:cNvSpPr txBox="1">
            <a:spLocks/>
          </p:cNvSpPr>
          <p:nvPr/>
        </p:nvSpPr>
        <p:spPr>
          <a:xfrm>
            <a:off x="232859" y="2032196"/>
            <a:ext cx="5392133" cy="436524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4950" lvl="1" indent="-234950"/>
            <a:r>
              <a:rPr lang="en-US" sz="2000" b="1" dirty="0" smtClean="0"/>
              <a:t>Assess the environmental variables influencing the change process viz. legal, political, social</a:t>
            </a:r>
          </a:p>
          <a:p>
            <a:pPr marL="234950" lvl="1" indent="-234950"/>
            <a:r>
              <a:rPr lang="en-US" sz="2000" b="1" dirty="0" smtClean="0"/>
              <a:t>Assess government’s / department’s history, readiness and capacity to change</a:t>
            </a:r>
          </a:p>
          <a:p>
            <a:pPr marL="234950" lvl="1" indent="-234950"/>
            <a:r>
              <a:rPr lang="en-US" sz="2000" b="1" dirty="0" smtClean="0"/>
              <a:t>This Assessment should be carried out in the initial stages of planning, as it will help in identifying risks and developing a plan to mitigate them.</a:t>
            </a:r>
          </a:p>
          <a:p>
            <a:pPr marL="401638" lvl="1" indent="-290513"/>
            <a:endParaRPr lang="en-US" sz="2000" b="1" dirty="0" smtClean="0"/>
          </a:p>
        </p:txBody>
      </p:sp>
      <p:sp>
        <p:nvSpPr>
          <p:cNvPr id="5" name="Rectangle 34"/>
          <p:cNvSpPr>
            <a:spLocks noGrp="1" noChangeArrowheads="1"/>
          </p:cNvSpPr>
          <p:nvPr>
            <p:ph type="title"/>
          </p:nvPr>
        </p:nvSpPr>
        <p:spPr>
          <a:xfrm>
            <a:off x="457200" y="274638"/>
            <a:ext cx="8229600" cy="1143000"/>
          </a:xfrm>
        </p:spPr>
        <p:txBody>
          <a:bodyPr>
            <a:noAutofit/>
          </a:bodyPr>
          <a:lstStyle/>
          <a:p>
            <a:r>
              <a:rPr lang="en-US" sz="3600" b="1" dirty="0" smtClean="0">
                <a:solidFill>
                  <a:srgbClr val="C00000"/>
                </a:solidFill>
              </a:rPr>
              <a:t>Supporting principles for each stage of Change Planning</a:t>
            </a:r>
          </a:p>
        </p:txBody>
      </p:sp>
      <p:sp>
        <p:nvSpPr>
          <p:cNvPr id="6" name="Rectangle 5"/>
          <p:cNvSpPr/>
          <p:nvPr/>
        </p:nvSpPr>
        <p:spPr>
          <a:xfrm>
            <a:off x="71406" y="1445714"/>
            <a:ext cx="5643083" cy="400110"/>
          </a:xfrm>
          <a:prstGeom prst="rect">
            <a:avLst/>
          </a:prstGeom>
        </p:spPr>
        <p:txBody>
          <a:bodyPr wrap="none">
            <a:spAutoFit/>
          </a:bodyPr>
          <a:lstStyle/>
          <a:p>
            <a:r>
              <a:rPr lang="en-US" sz="2000" b="1" dirty="0" smtClean="0">
                <a:solidFill>
                  <a:schemeClr val="tx2"/>
                </a:solidFill>
              </a:rPr>
              <a:t>Guiding Principle 2: Assess Environment for Change</a:t>
            </a:r>
          </a:p>
        </p:txBody>
      </p:sp>
      <p:pic>
        <p:nvPicPr>
          <p:cNvPr id="7" name="Picture 3" descr="C:\Documents and Settings\ansi7357\Desktop\Day 2_CM_Pics\images.jpg"/>
          <p:cNvPicPr>
            <a:picLocks noChangeAspect="1" noChangeArrowheads="1"/>
          </p:cNvPicPr>
          <p:nvPr/>
        </p:nvPicPr>
        <p:blipFill>
          <a:blip r:embed="rId2" cstate="print"/>
          <a:srcRect/>
          <a:stretch>
            <a:fillRect/>
          </a:stretch>
        </p:blipFill>
        <p:spPr bwMode="auto">
          <a:xfrm>
            <a:off x="1600200" y="4953000"/>
            <a:ext cx="2133600" cy="1600200"/>
          </a:xfrm>
          <a:prstGeom prst="rect">
            <a:avLst/>
          </a:prstGeom>
          <a:noFill/>
        </p:spPr>
      </p:pic>
      <p:pic>
        <p:nvPicPr>
          <p:cNvPr id="8" name="Picture 1"/>
          <p:cNvPicPr>
            <a:picLocks noChangeAspect="1" noChangeArrowheads="1"/>
          </p:cNvPicPr>
          <p:nvPr/>
        </p:nvPicPr>
        <p:blipFill>
          <a:blip r:embed="rId3" cstate="print"/>
          <a:srcRect/>
          <a:stretch>
            <a:fillRect/>
          </a:stretch>
        </p:blipFill>
        <p:spPr bwMode="auto">
          <a:xfrm>
            <a:off x="5357818" y="2362200"/>
            <a:ext cx="3786182" cy="3143272"/>
          </a:xfrm>
          <a:prstGeom prst="rect">
            <a:avLst/>
          </a:prstGeom>
          <a:noFill/>
          <a:ln w="9525">
            <a:noFill/>
            <a:miter lim="800000"/>
            <a:headEnd/>
            <a:tailEnd/>
          </a:ln>
          <a:effectLst/>
        </p:spPr>
      </p:pic>
    </p:spTree>
    <p:extLst>
      <p:ext uri="{BB962C8B-B14F-4D97-AF65-F5344CB8AC3E}">
        <p14:creationId xmlns="" xmlns:p14="http://schemas.microsoft.com/office/powerpoint/2010/main" val="12508233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ontent Placeholder 12"/>
          <p:cNvSpPr txBox="1">
            <a:spLocks/>
          </p:cNvSpPr>
          <p:nvPr/>
        </p:nvSpPr>
        <p:spPr>
          <a:xfrm>
            <a:off x="228600" y="1981200"/>
            <a:ext cx="5143536" cy="436524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4950" lvl="1" indent="-234950"/>
            <a:r>
              <a:rPr lang="en-US" sz="2000" b="1" dirty="0" smtClean="0"/>
              <a:t>Leadership needs to create, drive and support the change agenda. </a:t>
            </a:r>
          </a:p>
          <a:p>
            <a:pPr marL="234950" lvl="1" indent="-234950"/>
            <a:r>
              <a:rPr lang="en-US" sz="2000" b="1" dirty="0" smtClean="0"/>
              <a:t>Leaders must understand the dynamics of change management and need to apply the principles that make change effective</a:t>
            </a:r>
          </a:p>
          <a:p>
            <a:pPr marL="234950" lvl="1" indent="-234950"/>
            <a:r>
              <a:rPr lang="en-US" sz="2000" b="1" dirty="0" smtClean="0"/>
              <a:t>Leadership engagement to visibly lead the change, set the tone for change, and reinforce the government’s commitment to the interventions must be outlined at the planning stage.</a:t>
            </a:r>
          </a:p>
          <a:p>
            <a:pPr marL="401638" lvl="1" indent="-290513"/>
            <a:endParaRPr lang="en-US" sz="2000" b="1" dirty="0" smtClean="0"/>
          </a:p>
        </p:txBody>
      </p:sp>
      <p:sp>
        <p:nvSpPr>
          <p:cNvPr id="5" name="Rectangle 34"/>
          <p:cNvSpPr>
            <a:spLocks noGrp="1" noChangeArrowheads="1"/>
          </p:cNvSpPr>
          <p:nvPr>
            <p:ph type="title"/>
          </p:nvPr>
        </p:nvSpPr>
        <p:spPr>
          <a:xfrm>
            <a:off x="457200" y="274638"/>
            <a:ext cx="8229600" cy="1143000"/>
          </a:xfrm>
        </p:spPr>
        <p:txBody>
          <a:bodyPr>
            <a:noAutofit/>
          </a:bodyPr>
          <a:lstStyle/>
          <a:p>
            <a:r>
              <a:rPr lang="en-US" sz="3600" b="1" dirty="0" smtClean="0">
                <a:solidFill>
                  <a:srgbClr val="C00000"/>
                </a:solidFill>
              </a:rPr>
              <a:t>Supporting principles for each stage of Change Planning</a:t>
            </a:r>
          </a:p>
        </p:txBody>
      </p:sp>
      <p:sp>
        <p:nvSpPr>
          <p:cNvPr id="6" name="Rectangle 5"/>
          <p:cNvSpPr/>
          <p:nvPr/>
        </p:nvSpPr>
        <p:spPr>
          <a:xfrm>
            <a:off x="71406" y="1447800"/>
            <a:ext cx="4847994" cy="400110"/>
          </a:xfrm>
          <a:prstGeom prst="rect">
            <a:avLst/>
          </a:prstGeom>
        </p:spPr>
        <p:txBody>
          <a:bodyPr wrap="square">
            <a:spAutoFit/>
          </a:bodyPr>
          <a:lstStyle/>
          <a:p>
            <a:r>
              <a:rPr lang="en-US" sz="2000" b="1" dirty="0" smtClean="0">
                <a:solidFill>
                  <a:schemeClr val="tx2"/>
                </a:solidFill>
              </a:rPr>
              <a:t>Guiding Principle 3: Leadership Engagement</a:t>
            </a:r>
          </a:p>
        </p:txBody>
      </p:sp>
      <p:pic>
        <p:nvPicPr>
          <p:cNvPr id="7" name="Picture 2" descr="C:\Documents and Settings\ansi7357\Desktop\Day 2_CM_Pics\leadership1.jpg"/>
          <p:cNvPicPr>
            <a:picLocks noChangeAspect="1" noChangeArrowheads="1"/>
          </p:cNvPicPr>
          <p:nvPr/>
        </p:nvPicPr>
        <p:blipFill>
          <a:blip r:embed="rId2" cstate="print"/>
          <a:srcRect/>
          <a:stretch>
            <a:fillRect/>
          </a:stretch>
        </p:blipFill>
        <p:spPr bwMode="auto">
          <a:xfrm>
            <a:off x="2057400" y="5181600"/>
            <a:ext cx="3124200" cy="1676400"/>
          </a:xfrm>
          <a:prstGeom prst="rect">
            <a:avLst/>
          </a:prstGeom>
          <a:noFill/>
        </p:spPr>
      </p:pic>
      <p:pic>
        <p:nvPicPr>
          <p:cNvPr id="8" name="Picture 1"/>
          <p:cNvPicPr>
            <a:picLocks noChangeAspect="1" noChangeArrowheads="1"/>
          </p:cNvPicPr>
          <p:nvPr/>
        </p:nvPicPr>
        <p:blipFill>
          <a:blip r:embed="rId3" cstate="print"/>
          <a:srcRect/>
          <a:stretch>
            <a:fillRect/>
          </a:stretch>
        </p:blipFill>
        <p:spPr bwMode="auto">
          <a:xfrm>
            <a:off x="5143503" y="1714488"/>
            <a:ext cx="3983005" cy="3214710"/>
          </a:xfrm>
          <a:prstGeom prst="rect">
            <a:avLst/>
          </a:prstGeom>
          <a:noFill/>
          <a:ln w="9525">
            <a:noFill/>
            <a:miter lim="800000"/>
            <a:headEnd/>
            <a:tailEnd/>
          </a:ln>
          <a:effectLst/>
        </p:spPr>
      </p:pic>
    </p:spTree>
    <p:extLst>
      <p:ext uri="{BB962C8B-B14F-4D97-AF65-F5344CB8AC3E}">
        <p14:creationId xmlns="" xmlns:p14="http://schemas.microsoft.com/office/powerpoint/2010/main" val="10938173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ontent Placeholder 12"/>
          <p:cNvSpPr txBox="1">
            <a:spLocks/>
          </p:cNvSpPr>
          <p:nvPr/>
        </p:nvSpPr>
        <p:spPr>
          <a:xfrm>
            <a:off x="71406" y="2103634"/>
            <a:ext cx="5392133" cy="436524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4950" lvl="1" indent="-234950"/>
            <a:r>
              <a:rPr lang="en-US" sz="2000" b="1" dirty="0" smtClean="0"/>
              <a:t>Identify and engage the key stakeholders at the beginning to minimize the resistance from change and create buy-ins</a:t>
            </a:r>
          </a:p>
          <a:p>
            <a:pPr marL="234950" lvl="1" indent="-234950"/>
            <a:r>
              <a:rPr lang="en-US" sz="2000" b="1" dirty="0" smtClean="0"/>
              <a:t>Engage and collaborate with stakeholders affected by the change as much as possible</a:t>
            </a:r>
          </a:p>
        </p:txBody>
      </p:sp>
      <p:sp>
        <p:nvSpPr>
          <p:cNvPr id="5" name="Rectangle 34"/>
          <p:cNvSpPr>
            <a:spLocks noGrp="1" noChangeArrowheads="1"/>
          </p:cNvSpPr>
          <p:nvPr>
            <p:ph type="title"/>
          </p:nvPr>
        </p:nvSpPr>
        <p:spPr>
          <a:xfrm>
            <a:off x="457200" y="274638"/>
            <a:ext cx="8229600" cy="1143000"/>
          </a:xfrm>
        </p:spPr>
        <p:txBody>
          <a:bodyPr>
            <a:normAutofit/>
          </a:bodyPr>
          <a:lstStyle/>
          <a:p>
            <a:r>
              <a:rPr lang="en-US" sz="3600" b="1" dirty="0" smtClean="0">
                <a:solidFill>
                  <a:srgbClr val="C00000"/>
                </a:solidFill>
              </a:rPr>
              <a:t>Supporting principles for each stage of Change Planning</a:t>
            </a:r>
          </a:p>
        </p:txBody>
      </p:sp>
      <p:sp>
        <p:nvSpPr>
          <p:cNvPr id="6" name="Rectangle 5"/>
          <p:cNvSpPr/>
          <p:nvPr/>
        </p:nvSpPr>
        <p:spPr>
          <a:xfrm>
            <a:off x="71406" y="1426576"/>
            <a:ext cx="4963475" cy="400110"/>
          </a:xfrm>
          <a:prstGeom prst="rect">
            <a:avLst/>
          </a:prstGeom>
        </p:spPr>
        <p:txBody>
          <a:bodyPr wrap="none">
            <a:spAutoFit/>
          </a:bodyPr>
          <a:lstStyle/>
          <a:p>
            <a:r>
              <a:rPr lang="en-US" sz="2000" b="1" dirty="0" smtClean="0">
                <a:solidFill>
                  <a:srgbClr val="0070C0"/>
                </a:solidFill>
              </a:rPr>
              <a:t>Guiding Principle 4: Stakeholder Engagement</a:t>
            </a:r>
          </a:p>
        </p:txBody>
      </p:sp>
      <p:pic>
        <p:nvPicPr>
          <p:cNvPr id="7" name="Picture 4"/>
          <p:cNvPicPr>
            <a:picLocks noChangeAspect="1" noChangeArrowheads="1"/>
          </p:cNvPicPr>
          <p:nvPr/>
        </p:nvPicPr>
        <p:blipFill>
          <a:blip r:embed="rId2" cstate="print"/>
          <a:srcRect/>
          <a:stretch>
            <a:fillRect/>
          </a:stretch>
        </p:blipFill>
        <p:spPr bwMode="auto">
          <a:xfrm>
            <a:off x="2285984" y="4286256"/>
            <a:ext cx="1814510" cy="1806552"/>
          </a:xfrm>
          <a:prstGeom prst="rect">
            <a:avLst/>
          </a:prstGeom>
          <a:noFill/>
          <a:ln w="9525">
            <a:noFill/>
            <a:miter lim="800000"/>
            <a:headEnd/>
            <a:tailEnd/>
          </a:ln>
          <a:effectLst/>
        </p:spPr>
      </p:pic>
      <p:pic>
        <p:nvPicPr>
          <p:cNvPr id="8" name="Picture 1"/>
          <p:cNvPicPr>
            <a:picLocks noChangeAspect="1" noChangeArrowheads="1"/>
          </p:cNvPicPr>
          <p:nvPr/>
        </p:nvPicPr>
        <p:blipFill>
          <a:blip r:embed="rId3" cstate="print"/>
          <a:srcRect/>
          <a:stretch>
            <a:fillRect/>
          </a:stretch>
        </p:blipFill>
        <p:spPr bwMode="auto">
          <a:xfrm>
            <a:off x="4929190" y="2928934"/>
            <a:ext cx="3767145" cy="3079852"/>
          </a:xfrm>
          <a:prstGeom prst="rect">
            <a:avLst/>
          </a:prstGeom>
          <a:noFill/>
          <a:ln w="9525">
            <a:noFill/>
            <a:miter lim="800000"/>
            <a:headEnd/>
            <a:tailEnd/>
          </a:ln>
          <a:effectLst/>
        </p:spPr>
      </p:pic>
    </p:spTree>
    <p:extLst>
      <p:ext uri="{BB962C8B-B14F-4D97-AF65-F5344CB8AC3E}">
        <p14:creationId xmlns="" xmlns:p14="http://schemas.microsoft.com/office/powerpoint/2010/main" val="6959014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ontent Placeholder 12"/>
          <p:cNvSpPr txBox="1">
            <a:spLocks/>
          </p:cNvSpPr>
          <p:nvPr/>
        </p:nvSpPr>
        <p:spPr>
          <a:xfrm>
            <a:off x="86646" y="1981200"/>
            <a:ext cx="5392133" cy="436524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4950" lvl="1" indent="-234950"/>
            <a:r>
              <a:rPr lang="en-US" sz="1800" b="1" dirty="0" smtClean="0"/>
              <a:t>A targeted approach to developing a communication strategy is important in e-Governance projects</a:t>
            </a:r>
          </a:p>
          <a:p>
            <a:pPr marL="234950" lvl="1" indent="-234950"/>
            <a:r>
              <a:rPr lang="en-US" sz="1800" b="1" dirty="0" smtClean="0"/>
              <a:t>Communication strategy should be developed during the Planning phase of change and needs to be revisited and refined throughout the change cycle</a:t>
            </a:r>
          </a:p>
          <a:p>
            <a:pPr marL="234950" lvl="1" indent="-234950"/>
            <a:r>
              <a:rPr lang="en-US" sz="1800" b="1" dirty="0" smtClean="0"/>
              <a:t>Communication needs to be assessed by looking at the why, what, how, and when of communicating</a:t>
            </a:r>
          </a:p>
          <a:p>
            <a:pPr marL="234950" lvl="1" indent="-234950"/>
            <a:r>
              <a:rPr lang="en-US" sz="1800" b="1" dirty="0" smtClean="0"/>
              <a:t>Change </a:t>
            </a:r>
            <a:r>
              <a:rPr lang="en-US" sz="1800" b="1" dirty="0" err="1" smtClean="0"/>
              <a:t>programme</a:t>
            </a:r>
            <a:r>
              <a:rPr lang="en-US" sz="1800" b="1" dirty="0" smtClean="0"/>
              <a:t> should aim at creating awareness, and gaining support, involvement and commitment  </a:t>
            </a:r>
          </a:p>
          <a:p>
            <a:pPr marL="234950" lvl="1" indent="-234950"/>
            <a:endParaRPr lang="en-US" sz="1800" b="1" dirty="0" smtClean="0"/>
          </a:p>
        </p:txBody>
      </p:sp>
      <p:sp>
        <p:nvSpPr>
          <p:cNvPr id="5" name="Rectangle 34"/>
          <p:cNvSpPr>
            <a:spLocks noGrp="1" noChangeArrowheads="1"/>
          </p:cNvSpPr>
          <p:nvPr>
            <p:ph type="title"/>
          </p:nvPr>
        </p:nvSpPr>
        <p:spPr>
          <a:xfrm>
            <a:off x="457200" y="274638"/>
            <a:ext cx="8229600" cy="1143000"/>
          </a:xfrm>
        </p:spPr>
        <p:txBody>
          <a:bodyPr>
            <a:noAutofit/>
          </a:bodyPr>
          <a:lstStyle/>
          <a:p>
            <a:r>
              <a:rPr lang="en-US" sz="3600" b="1" dirty="0" smtClean="0">
                <a:solidFill>
                  <a:srgbClr val="C00000"/>
                </a:solidFill>
              </a:rPr>
              <a:t>Supporting principles for each stage of Change Planning</a:t>
            </a:r>
          </a:p>
        </p:txBody>
      </p:sp>
      <p:sp>
        <p:nvSpPr>
          <p:cNvPr id="6" name="Rectangle 5"/>
          <p:cNvSpPr/>
          <p:nvPr/>
        </p:nvSpPr>
        <p:spPr>
          <a:xfrm>
            <a:off x="71406" y="1447800"/>
            <a:ext cx="6186309" cy="400110"/>
          </a:xfrm>
          <a:prstGeom prst="rect">
            <a:avLst/>
          </a:prstGeom>
        </p:spPr>
        <p:txBody>
          <a:bodyPr wrap="square">
            <a:spAutoFit/>
          </a:bodyPr>
          <a:lstStyle/>
          <a:p>
            <a:r>
              <a:rPr lang="en-US" sz="2000" b="1" dirty="0" smtClean="0">
                <a:solidFill>
                  <a:schemeClr val="tx2"/>
                </a:solidFill>
              </a:rPr>
              <a:t>Guiding Principle 5: Communication Strategy and Plan</a:t>
            </a:r>
          </a:p>
        </p:txBody>
      </p:sp>
      <p:pic>
        <p:nvPicPr>
          <p:cNvPr id="7" name="Picture 4" descr="C:\Documents and Settings\ansi7357\Desktop\Day 2_CM_Pics\Comm.jpg"/>
          <p:cNvPicPr>
            <a:picLocks noChangeAspect="1" noChangeArrowheads="1"/>
          </p:cNvPicPr>
          <p:nvPr/>
        </p:nvPicPr>
        <p:blipFill>
          <a:blip r:embed="rId2" cstate="print"/>
          <a:srcRect/>
          <a:stretch>
            <a:fillRect/>
          </a:stretch>
        </p:blipFill>
        <p:spPr bwMode="auto">
          <a:xfrm>
            <a:off x="2209800" y="5105400"/>
            <a:ext cx="2524140" cy="1752600"/>
          </a:xfrm>
          <a:prstGeom prst="rect">
            <a:avLst/>
          </a:prstGeom>
          <a:noFill/>
        </p:spPr>
      </p:pic>
      <p:pic>
        <p:nvPicPr>
          <p:cNvPr id="8" name="Picture 1"/>
          <p:cNvPicPr>
            <a:picLocks noChangeAspect="1" noChangeArrowheads="1"/>
          </p:cNvPicPr>
          <p:nvPr/>
        </p:nvPicPr>
        <p:blipFill>
          <a:blip r:embed="rId3" cstate="print"/>
          <a:srcRect/>
          <a:stretch>
            <a:fillRect/>
          </a:stretch>
        </p:blipFill>
        <p:spPr bwMode="auto">
          <a:xfrm>
            <a:off x="5429256" y="2921560"/>
            <a:ext cx="3548068" cy="2936332"/>
          </a:xfrm>
          <a:prstGeom prst="rect">
            <a:avLst/>
          </a:prstGeom>
          <a:noFill/>
          <a:ln w="9525">
            <a:noFill/>
            <a:miter lim="800000"/>
            <a:headEnd/>
            <a:tailEnd/>
          </a:ln>
          <a:effectLst/>
        </p:spPr>
      </p:pic>
    </p:spTree>
    <p:extLst>
      <p:ext uri="{BB962C8B-B14F-4D97-AF65-F5344CB8AC3E}">
        <p14:creationId xmlns="" xmlns:p14="http://schemas.microsoft.com/office/powerpoint/2010/main" val="28986587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ontent Placeholder 12"/>
          <p:cNvSpPr txBox="1">
            <a:spLocks/>
          </p:cNvSpPr>
          <p:nvPr/>
        </p:nvSpPr>
        <p:spPr>
          <a:xfrm>
            <a:off x="142844" y="1778400"/>
            <a:ext cx="5572164" cy="436524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4950" lvl="1" indent="-234950"/>
            <a:r>
              <a:rPr lang="en-US" sz="1800" b="1" dirty="0" smtClean="0">
                <a:solidFill>
                  <a:schemeClr val="tx1">
                    <a:lumMod val="85000"/>
                    <a:lumOff val="15000"/>
                  </a:schemeClr>
                </a:solidFill>
              </a:rPr>
              <a:t>Training of the personnel at all levels is imperative to build capacity and sustain change in e-Governance projects.</a:t>
            </a:r>
          </a:p>
          <a:p>
            <a:pPr marL="234950" lvl="1" indent="-234950"/>
            <a:r>
              <a:rPr lang="en-US" sz="1800" b="1" dirty="0" smtClean="0">
                <a:solidFill>
                  <a:schemeClr val="tx1">
                    <a:lumMod val="85000"/>
                    <a:lumOff val="15000"/>
                  </a:schemeClr>
                </a:solidFill>
              </a:rPr>
              <a:t>Identifying key skills required to drive and implement the   change initiative must begin at the planning stage.</a:t>
            </a:r>
          </a:p>
          <a:p>
            <a:pPr marL="234950" lvl="1" indent="-234950"/>
            <a:r>
              <a:rPr lang="en-US" sz="1800" b="1" dirty="0" smtClean="0">
                <a:solidFill>
                  <a:schemeClr val="tx1">
                    <a:lumMod val="85000"/>
                    <a:lumOff val="15000"/>
                  </a:schemeClr>
                </a:solidFill>
              </a:rPr>
              <a:t>The training plan must be charted out for identified groups and targeted training must be conducted.</a:t>
            </a:r>
          </a:p>
          <a:p>
            <a:pPr marL="234950" lvl="1" indent="-234950"/>
            <a:r>
              <a:rPr lang="en-US" sz="1800" b="1" dirty="0" smtClean="0">
                <a:solidFill>
                  <a:schemeClr val="tx1">
                    <a:lumMod val="85000"/>
                    <a:lumOff val="15000"/>
                  </a:schemeClr>
                </a:solidFill>
              </a:rPr>
              <a:t>Few leadership training might be required at the onset to equip the leaders with the necessary skills to drive the change</a:t>
            </a:r>
          </a:p>
          <a:p>
            <a:pPr marL="234950" lvl="1" indent="-234950"/>
            <a:endParaRPr lang="en-US" sz="1800" b="1" dirty="0" smtClean="0">
              <a:solidFill>
                <a:schemeClr val="tx1">
                  <a:lumMod val="85000"/>
                  <a:lumOff val="15000"/>
                </a:schemeClr>
              </a:solidFill>
            </a:endParaRPr>
          </a:p>
          <a:p>
            <a:pPr marL="401638" lvl="1" indent="-290513"/>
            <a:endParaRPr lang="en-US" sz="2000" b="1" dirty="0" smtClean="0">
              <a:solidFill>
                <a:schemeClr val="tx1">
                  <a:lumMod val="85000"/>
                  <a:lumOff val="15000"/>
                </a:schemeClr>
              </a:solidFill>
            </a:endParaRPr>
          </a:p>
        </p:txBody>
      </p:sp>
      <p:sp>
        <p:nvSpPr>
          <p:cNvPr id="5" name="Rectangle 34"/>
          <p:cNvSpPr>
            <a:spLocks noGrp="1" noChangeArrowheads="1"/>
          </p:cNvSpPr>
          <p:nvPr>
            <p:ph type="title"/>
          </p:nvPr>
        </p:nvSpPr>
        <p:spPr>
          <a:xfrm>
            <a:off x="457200" y="228600"/>
            <a:ext cx="8229600" cy="1066800"/>
          </a:xfrm>
        </p:spPr>
        <p:txBody>
          <a:bodyPr>
            <a:noAutofit/>
          </a:bodyPr>
          <a:lstStyle/>
          <a:p>
            <a:r>
              <a:rPr lang="en-US" sz="3600" b="1" dirty="0" smtClean="0">
                <a:solidFill>
                  <a:srgbClr val="C00000"/>
                </a:solidFill>
              </a:rPr>
              <a:t>Supporting principles for each stage of Change Planning</a:t>
            </a:r>
          </a:p>
        </p:txBody>
      </p:sp>
      <p:sp>
        <p:nvSpPr>
          <p:cNvPr id="6" name="Rectangle 5"/>
          <p:cNvSpPr/>
          <p:nvPr/>
        </p:nvSpPr>
        <p:spPr>
          <a:xfrm>
            <a:off x="152400" y="1352488"/>
            <a:ext cx="4142481" cy="400110"/>
          </a:xfrm>
          <a:prstGeom prst="rect">
            <a:avLst/>
          </a:prstGeom>
        </p:spPr>
        <p:txBody>
          <a:bodyPr wrap="none">
            <a:spAutoFit/>
          </a:bodyPr>
          <a:lstStyle/>
          <a:p>
            <a:r>
              <a:rPr lang="en-US" sz="2000" b="1" dirty="0" smtClean="0">
                <a:solidFill>
                  <a:srgbClr val="0070C0"/>
                </a:solidFill>
              </a:rPr>
              <a:t>Guiding Principle 6: Capacity Building</a:t>
            </a:r>
          </a:p>
        </p:txBody>
      </p:sp>
      <p:pic>
        <p:nvPicPr>
          <p:cNvPr id="7" name="Picture 4"/>
          <p:cNvPicPr>
            <a:picLocks noChangeAspect="1" noChangeArrowheads="1"/>
          </p:cNvPicPr>
          <p:nvPr/>
        </p:nvPicPr>
        <p:blipFill>
          <a:blip r:embed="rId2" cstate="print"/>
          <a:srcRect/>
          <a:stretch>
            <a:fillRect/>
          </a:stretch>
        </p:blipFill>
        <p:spPr bwMode="auto">
          <a:xfrm>
            <a:off x="2228844" y="4953000"/>
            <a:ext cx="1485900" cy="1905000"/>
          </a:xfrm>
          <a:prstGeom prst="rect">
            <a:avLst/>
          </a:prstGeom>
          <a:noFill/>
          <a:ln w="9525">
            <a:noFill/>
            <a:miter lim="800000"/>
            <a:headEnd/>
            <a:tailEnd/>
          </a:ln>
          <a:effectLst/>
        </p:spPr>
      </p:pic>
      <p:pic>
        <p:nvPicPr>
          <p:cNvPr id="8" name="Picture 1"/>
          <p:cNvPicPr>
            <a:picLocks noChangeAspect="1" noChangeArrowheads="1"/>
          </p:cNvPicPr>
          <p:nvPr/>
        </p:nvPicPr>
        <p:blipFill>
          <a:blip r:embed="rId3" cstate="print"/>
          <a:srcRect/>
          <a:stretch>
            <a:fillRect/>
          </a:stretch>
        </p:blipFill>
        <p:spPr bwMode="auto">
          <a:xfrm>
            <a:off x="5791200" y="2857496"/>
            <a:ext cx="3307866" cy="3000380"/>
          </a:xfrm>
          <a:prstGeom prst="rect">
            <a:avLst/>
          </a:prstGeom>
          <a:noFill/>
          <a:ln w="9525">
            <a:noFill/>
            <a:miter lim="800000"/>
            <a:headEnd/>
            <a:tailEnd/>
          </a:ln>
          <a:effectLst/>
        </p:spPr>
      </p:pic>
    </p:spTree>
    <p:extLst>
      <p:ext uri="{BB962C8B-B14F-4D97-AF65-F5344CB8AC3E}">
        <p14:creationId xmlns="" xmlns:p14="http://schemas.microsoft.com/office/powerpoint/2010/main" val="12695554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ontent Placeholder 12"/>
          <p:cNvSpPr txBox="1">
            <a:spLocks/>
          </p:cNvSpPr>
          <p:nvPr/>
        </p:nvSpPr>
        <p:spPr>
          <a:xfrm>
            <a:off x="197280" y="1989325"/>
            <a:ext cx="5392133" cy="436524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4950" lvl="1" indent="-234950"/>
            <a:r>
              <a:rPr lang="en-US" sz="1800" b="1" dirty="0" smtClean="0">
                <a:solidFill>
                  <a:schemeClr val="tx1">
                    <a:lumMod val="85000"/>
                    <a:lumOff val="15000"/>
                  </a:schemeClr>
                </a:solidFill>
              </a:rPr>
              <a:t>Define metrics/system to measure progress of the change initiative – how far have we got, how far do we still need to go?</a:t>
            </a:r>
          </a:p>
          <a:p>
            <a:pPr marL="234950" lvl="1" indent="-234950"/>
            <a:r>
              <a:rPr lang="en-US" sz="1800" b="1" dirty="0" smtClean="0">
                <a:solidFill>
                  <a:schemeClr val="tx1">
                    <a:lumMod val="85000"/>
                    <a:lumOff val="15000"/>
                  </a:schemeClr>
                </a:solidFill>
              </a:rPr>
              <a:t>Monitoring techniques need to be designed by the project team and cascaded to the key stakeholders.</a:t>
            </a:r>
            <a:endParaRPr lang="en-US" sz="2000" b="1" dirty="0" smtClean="0">
              <a:solidFill>
                <a:schemeClr val="tx1">
                  <a:lumMod val="85000"/>
                  <a:lumOff val="15000"/>
                </a:schemeClr>
              </a:solidFill>
            </a:endParaRPr>
          </a:p>
          <a:p>
            <a:pPr marL="234950" lvl="1" indent="-234950"/>
            <a:endParaRPr lang="en-US" sz="1600" dirty="0" smtClean="0">
              <a:solidFill>
                <a:schemeClr val="tx1">
                  <a:lumMod val="85000"/>
                  <a:lumOff val="15000"/>
                </a:schemeClr>
              </a:solidFill>
            </a:endParaRPr>
          </a:p>
        </p:txBody>
      </p:sp>
      <p:sp>
        <p:nvSpPr>
          <p:cNvPr id="5" name="Rectangle 34"/>
          <p:cNvSpPr>
            <a:spLocks noGrp="1" noChangeArrowheads="1"/>
          </p:cNvSpPr>
          <p:nvPr>
            <p:ph type="title"/>
          </p:nvPr>
        </p:nvSpPr>
        <p:spPr>
          <a:xfrm>
            <a:off x="457200" y="0"/>
            <a:ext cx="8229600" cy="1219200"/>
          </a:xfrm>
        </p:spPr>
        <p:txBody>
          <a:bodyPr>
            <a:noAutofit/>
          </a:bodyPr>
          <a:lstStyle/>
          <a:p>
            <a:r>
              <a:rPr lang="en-US" sz="3600" b="1" dirty="0" smtClean="0">
                <a:solidFill>
                  <a:srgbClr val="C00000"/>
                </a:solidFill>
              </a:rPr>
              <a:t>Supporting principles for each stage of Change Planning</a:t>
            </a:r>
          </a:p>
        </p:txBody>
      </p:sp>
      <p:sp>
        <p:nvSpPr>
          <p:cNvPr id="6" name="Rectangle 5"/>
          <p:cNvSpPr/>
          <p:nvPr/>
        </p:nvSpPr>
        <p:spPr>
          <a:xfrm>
            <a:off x="71406" y="1399088"/>
            <a:ext cx="5141857" cy="400110"/>
          </a:xfrm>
          <a:prstGeom prst="rect">
            <a:avLst/>
          </a:prstGeom>
        </p:spPr>
        <p:txBody>
          <a:bodyPr wrap="none">
            <a:spAutoFit/>
          </a:bodyPr>
          <a:lstStyle/>
          <a:p>
            <a:r>
              <a:rPr lang="en-US" sz="2000" b="1" dirty="0" smtClean="0">
                <a:solidFill>
                  <a:srgbClr val="0070C0"/>
                </a:solidFill>
              </a:rPr>
              <a:t>Guiding Principle 7: Monitoring and Evaluation</a:t>
            </a:r>
          </a:p>
        </p:txBody>
      </p:sp>
      <p:pic>
        <p:nvPicPr>
          <p:cNvPr id="7" name="Picture 2" descr="C:\Documents and Settings\ansi7357\Desktop\Day 2_CM_Pics\CSS-Bar-Graphs.png"/>
          <p:cNvPicPr>
            <a:picLocks noChangeAspect="1" noChangeArrowheads="1"/>
          </p:cNvPicPr>
          <p:nvPr/>
        </p:nvPicPr>
        <p:blipFill>
          <a:blip r:embed="rId2" cstate="print"/>
          <a:srcRect/>
          <a:stretch>
            <a:fillRect/>
          </a:stretch>
        </p:blipFill>
        <p:spPr bwMode="auto">
          <a:xfrm>
            <a:off x="1857356" y="3886200"/>
            <a:ext cx="2071983" cy="2590800"/>
          </a:xfrm>
          <a:prstGeom prst="rect">
            <a:avLst/>
          </a:prstGeom>
          <a:noFill/>
        </p:spPr>
      </p:pic>
      <p:pic>
        <p:nvPicPr>
          <p:cNvPr id="8" name="Picture 1"/>
          <p:cNvPicPr>
            <a:picLocks noChangeAspect="1" noChangeArrowheads="1"/>
          </p:cNvPicPr>
          <p:nvPr/>
        </p:nvPicPr>
        <p:blipFill>
          <a:blip r:embed="rId3" cstate="print"/>
          <a:srcRect/>
          <a:stretch>
            <a:fillRect/>
          </a:stretch>
        </p:blipFill>
        <p:spPr bwMode="auto">
          <a:xfrm>
            <a:off x="5000628" y="2571744"/>
            <a:ext cx="3918318" cy="3200407"/>
          </a:xfrm>
          <a:prstGeom prst="rect">
            <a:avLst/>
          </a:prstGeom>
          <a:noFill/>
          <a:ln w="9525">
            <a:noFill/>
            <a:miter lim="800000"/>
            <a:headEnd/>
            <a:tailEnd/>
          </a:ln>
          <a:effectLst/>
        </p:spPr>
      </p:pic>
    </p:spTree>
    <p:extLst>
      <p:ext uri="{BB962C8B-B14F-4D97-AF65-F5344CB8AC3E}">
        <p14:creationId xmlns="" xmlns:p14="http://schemas.microsoft.com/office/powerpoint/2010/main" val="16257467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a:xfrm>
            <a:off x="323160" y="152400"/>
            <a:ext cx="8805600" cy="1371600"/>
          </a:xfrm>
        </p:spPr>
        <p:txBody>
          <a:bodyPr>
            <a:noAutofit/>
          </a:bodyPr>
          <a:lstStyle/>
          <a:p>
            <a:r>
              <a:rPr lang="en-US" sz="3600" b="1" dirty="0" smtClean="0">
                <a:solidFill>
                  <a:srgbClr val="C00000"/>
                </a:solidFill>
              </a:rPr>
              <a:t>Concluding Remarks: How to address people related challenges in Change Management</a:t>
            </a:r>
          </a:p>
        </p:txBody>
      </p:sp>
      <p:sp>
        <p:nvSpPr>
          <p:cNvPr id="6" name="Rectangle 19"/>
          <p:cNvSpPr>
            <a:spLocks noGrp="1" noChangeArrowheads="1"/>
          </p:cNvSpPr>
          <p:nvPr>
            <p:ph type="body" sz="quarter" idx="10"/>
          </p:nvPr>
        </p:nvSpPr>
        <p:spPr>
          <a:xfrm>
            <a:off x="214282" y="1500174"/>
            <a:ext cx="6872318" cy="5129226"/>
          </a:xfrm>
        </p:spPr>
        <p:txBody>
          <a:bodyPr>
            <a:noAutofit/>
          </a:bodyPr>
          <a:lstStyle/>
          <a:p>
            <a:pPr marL="166688" indent="-166688">
              <a:buNone/>
            </a:pPr>
            <a:r>
              <a:rPr lang="en-US" sz="2400" b="1" dirty="0" smtClean="0">
                <a:solidFill>
                  <a:srgbClr val="0070C0"/>
                </a:solidFill>
              </a:rPr>
              <a:t>Important Tips for managing people related challenges</a:t>
            </a:r>
          </a:p>
          <a:p>
            <a:pPr marL="166688" indent="-166688">
              <a:buFont typeface="Arial" pitchFamily="34" charset="0"/>
              <a:buChar char="•"/>
            </a:pPr>
            <a:r>
              <a:rPr lang="en-US" sz="2000" b="1" dirty="0" smtClean="0">
                <a:solidFill>
                  <a:schemeClr val="tx1"/>
                </a:solidFill>
              </a:rPr>
              <a:t>Change needs to be explained to people as early as possible</a:t>
            </a:r>
          </a:p>
          <a:p>
            <a:pPr marL="166688" indent="-166688">
              <a:buFont typeface="Arial" pitchFamily="34" charset="0"/>
              <a:buChar char="•"/>
            </a:pPr>
            <a:r>
              <a:rPr lang="en-US" sz="2000" b="1" dirty="0" smtClean="0">
                <a:solidFill>
                  <a:schemeClr val="tx1"/>
                </a:solidFill>
              </a:rPr>
              <a:t>Obtaining </a:t>
            </a:r>
            <a:r>
              <a:rPr lang="en-GB" sz="2000" b="1" dirty="0" smtClean="0">
                <a:solidFill>
                  <a:schemeClr val="tx1"/>
                </a:solidFill>
              </a:rPr>
              <a:t>people's involvement in validating and refining the changes is crucial</a:t>
            </a:r>
          </a:p>
          <a:p>
            <a:pPr marL="166688" indent="-166688">
              <a:buFont typeface="Arial" pitchFamily="34" charset="0"/>
              <a:buChar char="•"/>
            </a:pPr>
            <a:r>
              <a:rPr lang="en-GB" sz="2000" b="1" dirty="0" smtClean="0">
                <a:solidFill>
                  <a:schemeClr val="tx1"/>
                </a:solidFill>
              </a:rPr>
              <a:t>Participation, involvement and open, early, full communication are the important factors. </a:t>
            </a:r>
          </a:p>
          <a:p>
            <a:pPr marL="166688" indent="-166688">
              <a:buFont typeface="Arial" pitchFamily="34" charset="0"/>
              <a:buChar char="•"/>
            </a:pPr>
            <a:r>
              <a:rPr lang="en-GB" sz="2000" b="1" dirty="0" smtClean="0">
                <a:solidFill>
                  <a:schemeClr val="tx1"/>
                </a:solidFill>
              </a:rPr>
              <a:t>Workshops are useful processes to develop collective understanding, approaches, policies, methods, systems, ideas, etc.</a:t>
            </a:r>
          </a:p>
          <a:p>
            <a:pPr marL="166688" indent="-166688">
              <a:buFont typeface="Arial" pitchFamily="34" charset="0"/>
              <a:buChar char="•"/>
            </a:pPr>
            <a:r>
              <a:rPr lang="en-GB" sz="2000" b="1" dirty="0" smtClean="0">
                <a:solidFill>
                  <a:schemeClr val="tx1"/>
                </a:solidFill>
              </a:rPr>
              <a:t>Staff surveys are a helpful way to repair damage and mistrust among staff,  if carried out anonymously, and the results published and acted upon</a:t>
            </a:r>
          </a:p>
          <a:p>
            <a:pPr marL="166688" indent="-166688">
              <a:buFont typeface="Arial" pitchFamily="34" charset="0"/>
              <a:buChar char="•"/>
            </a:pPr>
            <a:r>
              <a:rPr lang="en-GB" sz="2000" b="1" dirty="0" smtClean="0">
                <a:solidFill>
                  <a:schemeClr val="tx1"/>
                </a:solidFill>
              </a:rPr>
              <a:t>Management training, empathy and facilitative capability are priority areas  </a:t>
            </a:r>
          </a:p>
          <a:p>
            <a:pPr marL="166688" indent="-166688">
              <a:buFont typeface="Arial" pitchFamily="34" charset="0"/>
              <a:buChar char="•"/>
            </a:pPr>
            <a:endParaRPr lang="en-US" sz="2000" b="1" dirty="0" smtClean="0">
              <a:solidFill>
                <a:schemeClr val="tx1"/>
              </a:solidFill>
            </a:endParaRPr>
          </a:p>
        </p:txBody>
      </p:sp>
      <p:pic>
        <p:nvPicPr>
          <p:cNvPr id="5122" name="Picture 2"/>
          <p:cNvPicPr>
            <a:picLocks noChangeAspect="1" noChangeArrowheads="1"/>
          </p:cNvPicPr>
          <p:nvPr/>
        </p:nvPicPr>
        <p:blipFill>
          <a:blip r:embed="rId3" cstate="print"/>
          <a:srcRect/>
          <a:stretch>
            <a:fillRect/>
          </a:stretch>
        </p:blipFill>
        <p:spPr bwMode="auto">
          <a:xfrm>
            <a:off x="6705600" y="2971800"/>
            <a:ext cx="2438400" cy="2057400"/>
          </a:xfrm>
          <a:prstGeom prst="rect">
            <a:avLst/>
          </a:prstGeom>
          <a:noFill/>
          <a:ln w="9525">
            <a:noFill/>
            <a:miter lim="800000"/>
            <a:headEnd/>
            <a:tailEnd/>
          </a:ln>
          <a:effectLst/>
        </p:spPr>
      </p:pic>
    </p:spTree>
    <p:extLst>
      <p:ext uri="{BB962C8B-B14F-4D97-AF65-F5344CB8AC3E}">
        <p14:creationId xmlns="" xmlns:p14="http://schemas.microsoft.com/office/powerpoint/2010/main" val="24915111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B4_Section_header"/>
          <p:cNvSpPr txBox="1">
            <a:spLocks noChangeArrowheads="1"/>
          </p:cNvSpPr>
          <p:nvPr/>
        </p:nvSpPr>
        <p:spPr bwMode="auto">
          <a:xfrm>
            <a:off x="214282" y="871836"/>
            <a:ext cx="5038725" cy="45719"/>
          </a:xfrm>
          <a:prstGeom prst="rect">
            <a:avLst/>
          </a:prstGeom>
          <a:noFill/>
          <a:ln w="9525">
            <a:noFill/>
            <a:miter lim="800000"/>
            <a:headEnd/>
            <a:tailEnd/>
          </a:ln>
          <a:effectLst/>
        </p:spPr>
        <p:txBody>
          <a:bodyPr wrap="none" lIns="0" tIns="0" rIns="0" bIns="0" anchor="b"/>
          <a:lstStyle/>
          <a:p>
            <a:pPr>
              <a:spcBef>
                <a:spcPct val="0"/>
              </a:spcBef>
              <a:spcAft>
                <a:spcPct val="0"/>
              </a:spcAft>
              <a:buSzTx/>
            </a:pPr>
            <a:endParaRPr lang="en-US" sz="4000" b="1" dirty="0" smtClean="0">
              <a:solidFill>
                <a:srgbClr val="C00000"/>
              </a:solidFill>
              <a:latin typeface="+mj-lt"/>
              <a:ea typeface="+mj-ea"/>
              <a:cs typeface="+mj-cs"/>
            </a:endParaRPr>
          </a:p>
          <a:p>
            <a:pPr>
              <a:spcBef>
                <a:spcPct val="0"/>
              </a:spcBef>
              <a:spcAft>
                <a:spcPct val="0"/>
              </a:spcAft>
              <a:buSzTx/>
            </a:pPr>
            <a:endParaRPr lang="en-US" sz="4000" b="1" dirty="0" smtClean="0">
              <a:solidFill>
                <a:srgbClr val="C00000"/>
              </a:solidFill>
              <a:latin typeface="+mj-lt"/>
              <a:ea typeface="+mj-ea"/>
              <a:cs typeface="+mj-cs"/>
            </a:endParaRPr>
          </a:p>
          <a:p>
            <a:pPr>
              <a:spcBef>
                <a:spcPct val="0"/>
              </a:spcBef>
              <a:spcAft>
                <a:spcPct val="0"/>
              </a:spcAft>
              <a:buSzTx/>
            </a:pPr>
            <a:endParaRPr lang="en-US" sz="4000" b="1" dirty="0" smtClean="0">
              <a:solidFill>
                <a:srgbClr val="C00000"/>
              </a:solidFill>
              <a:latin typeface="+mj-lt"/>
              <a:ea typeface="+mj-ea"/>
              <a:cs typeface="+mj-cs"/>
            </a:endParaRPr>
          </a:p>
          <a:p>
            <a:pPr>
              <a:spcBef>
                <a:spcPct val="0"/>
              </a:spcBef>
              <a:spcAft>
                <a:spcPct val="0"/>
              </a:spcAft>
              <a:buSzTx/>
            </a:pPr>
            <a:r>
              <a:rPr lang="en-US" sz="4000" b="1" dirty="0" smtClean="0">
                <a:solidFill>
                  <a:srgbClr val="C00000"/>
                </a:solidFill>
                <a:latin typeface="+mj-lt"/>
                <a:ea typeface="+mj-ea"/>
                <a:cs typeface="+mj-cs"/>
              </a:rPr>
              <a:t>End of Session</a:t>
            </a:r>
            <a:endParaRPr lang="en-US" sz="4000" b="1" dirty="0">
              <a:solidFill>
                <a:srgbClr val="C00000"/>
              </a:solidFill>
              <a:latin typeface="+mj-lt"/>
              <a:ea typeface="+mj-ea"/>
              <a:cs typeface="+mj-cs"/>
            </a:endParaRPr>
          </a:p>
        </p:txBody>
      </p:sp>
    </p:spTree>
    <p:extLst>
      <p:ext uri="{BB962C8B-B14F-4D97-AF65-F5344CB8AC3E}">
        <p14:creationId xmlns="" xmlns:p14="http://schemas.microsoft.com/office/powerpoint/2010/main" val="40667032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a:xfrm>
            <a:off x="187638" y="70120"/>
            <a:ext cx="8805600" cy="1258269"/>
          </a:xfrm>
        </p:spPr>
        <p:txBody>
          <a:bodyPr>
            <a:noAutofit/>
          </a:bodyPr>
          <a:lstStyle/>
          <a:p>
            <a:r>
              <a:rPr lang="en-US" sz="3600" b="1" dirty="0" smtClean="0">
                <a:solidFill>
                  <a:srgbClr val="C00000"/>
                </a:solidFill>
              </a:rPr>
              <a:t>e-Governance: Fundamental change from traditional ways of working…</a:t>
            </a:r>
            <a:br>
              <a:rPr lang="en-US" sz="3600" b="1" dirty="0" smtClean="0">
                <a:solidFill>
                  <a:srgbClr val="C00000"/>
                </a:solidFill>
              </a:rPr>
            </a:br>
            <a:endParaRPr lang="en-US" sz="3600" b="1" dirty="0" smtClean="0">
              <a:solidFill>
                <a:srgbClr val="C00000"/>
              </a:solidFill>
            </a:endParaRPr>
          </a:p>
        </p:txBody>
      </p:sp>
      <p:graphicFrame>
        <p:nvGraphicFramePr>
          <p:cNvPr id="41" name="Table 40"/>
          <p:cNvGraphicFramePr>
            <a:graphicFrameLocks noGrp="1"/>
          </p:cNvGraphicFramePr>
          <p:nvPr>
            <p:extLst>
              <p:ext uri="{D42A27DB-BD31-4B8C-83A1-F6EECF244321}">
                <p14:modId xmlns="" xmlns:p14="http://schemas.microsoft.com/office/powerpoint/2010/main" val="826839056"/>
              </p:ext>
            </p:extLst>
          </p:nvPr>
        </p:nvGraphicFramePr>
        <p:xfrm>
          <a:off x="237309" y="1289292"/>
          <a:ext cx="8786874" cy="5468212"/>
        </p:xfrm>
        <a:graphic>
          <a:graphicData uri="http://schemas.openxmlformats.org/drawingml/2006/table">
            <a:tbl>
              <a:tblPr firstRow="1" bandRow="1">
                <a:tableStyleId>{21E4AEA4-8DFA-4A89-87EB-49C32662AFE0}</a:tableStyleId>
              </a:tblPr>
              <a:tblGrid>
                <a:gridCol w="2000264"/>
                <a:gridCol w="2786082"/>
                <a:gridCol w="4000528"/>
              </a:tblGrid>
              <a:tr h="342506">
                <a:tc>
                  <a:txBody>
                    <a:bodyPr/>
                    <a:lstStyle/>
                    <a:p>
                      <a:r>
                        <a:rPr lang="en-US" sz="1400" dirty="0" smtClean="0"/>
                        <a:t>Factors</a:t>
                      </a:r>
                      <a:endParaRPr lang="en-US" sz="1400" dirty="0"/>
                    </a:p>
                  </a:txBody>
                  <a:tcPr anchor="ctr"/>
                </a:tc>
                <a:tc>
                  <a:txBody>
                    <a:bodyPr/>
                    <a:lstStyle/>
                    <a:p>
                      <a:r>
                        <a:rPr lang="en-US" sz="1400" dirty="0" smtClean="0"/>
                        <a:t>Traditional Ways</a:t>
                      </a:r>
                      <a:endParaRPr lang="en-US" sz="1400" dirty="0"/>
                    </a:p>
                  </a:txBody>
                  <a:tcPr anchor="ctr"/>
                </a:tc>
                <a:tc>
                  <a:txBody>
                    <a:bodyPr/>
                    <a:lstStyle/>
                    <a:p>
                      <a:r>
                        <a:rPr lang="en-US" sz="1400" dirty="0" smtClean="0"/>
                        <a:t>New Ways</a:t>
                      </a:r>
                      <a:endParaRPr lang="en-US" sz="1400" dirty="0"/>
                    </a:p>
                  </a:txBody>
                  <a:tcPr anchor="ctr"/>
                </a:tc>
              </a:tr>
              <a:tr h="342506">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rgbClr val="FF0000"/>
                          </a:solidFill>
                          <a:effectLst/>
                          <a:uLnTx/>
                          <a:uFillTx/>
                        </a:rPr>
                        <a:t>Mode of services</a:t>
                      </a:r>
                      <a:endParaRPr kumimoji="0" lang="en-US" sz="1600" b="1" i="0" u="none" strike="noStrike" kern="1200" cap="none" spc="0" normalizeH="0" baseline="0" noProof="0" dirty="0" smtClean="0">
                        <a:ln>
                          <a:noFill/>
                        </a:ln>
                        <a:solidFill>
                          <a:srgbClr val="FF0000"/>
                        </a:solidFill>
                        <a:effectLst/>
                        <a:uLnTx/>
                        <a:uFillTx/>
                        <a:latin typeface="+mn-lt"/>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u="none" strike="noStrike" kern="1200" cap="none" spc="0" normalizeH="0" baseline="0" noProof="0" dirty="0" smtClean="0">
                          <a:ln>
                            <a:noFill/>
                          </a:ln>
                          <a:solidFill>
                            <a:schemeClr val="tx2"/>
                          </a:solidFill>
                          <a:effectLst/>
                          <a:uLnTx/>
                          <a:uFillTx/>
                        </a:rPr>
                        <a:t>Service for citizens </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chemeClr val="tx2"/>
                          </a:solidFill>
                          <a:effectLst/>
                          <a:uLnTx/>
                          <a:uFillTx/>
                        </a:rPr>
                        <a:t>Self service in many operations 	</a:t>
                      </a:r>
                      <a:endParaRPr kumimoji="0" lang="en-US" sz="1600" b="1" i="0" u="none" strike="noStrike" kern="1200" cap="none" spc="0" normalizeH="0" baseline="0" noProof="0" dirty="0">
                        <a:ln>
                          <a:noFill/>
                        </a:ln>
                        <a:solidFill>
                          <a:schemeClr val="tx2"/>
                        </a:solidFill>
                        <a:effectLst/>
                        <a:uLnTx/>
                        <a:uFillTx/>
                        <a:latin typeface="+mn-lt"/>
                        <a:ea typeface="+mn-ea"/>
                        <a:cs typeface="+mn-cs"/>
                      </a:endParaRPr>
                    </a:p>
                  </a:txBody>
                  <a:tcPr anchor="ctr"/>
                </a:tc>
              </a:tr>
              <a:tr h="342506">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rgbClr val="FF0000"/>
                          </a:solidFill>
                          <a:effectLst/>
                          <a:uLnTx/>
                          <a:uFillTx/>
                        </a:rPr>
                        <a:t>Goal</a:t>
                      </a:r>
                      <a:endParaRPr kumimoji="0" lang="en-US" sz="1600" b="1" i="0" u="none" strike="noStrike" kern="1200" cap="none" spc="0" normalizeH="0" baseline="0" noProof="0" dirty="0" smtClean="0">
                        <a:ln>
                          <a:noFill/>
                        </a:ln>
                        <a:solidFill>
                          <a:srgbClr val="FF0000"/>
                        </a:solidFill>
                        <a:effectLst/>
                        <a:uLnTx/>
                        <a:uFillTx/>
                        <a:latin typeface="+mn-lt"/>
                        <a:ea typeface="+mn-ea"/>
                        <a:cs typeface="+mn-cs"/>
                      </a:endParaRPr>
                    </a:p>
                  </a:txBody>
                  <a:tcPr anchor="ctr"/>
                </a:tc>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chemeClr val="tx2"/>
                          </a:solidFill>
                          <a:effectLst/>
                          <a:uLnTx/>
                          <a:uFillTx/>
                        </a:rPr>
                        <a:t>Citizens in line</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chemeClr val="tx2"/>
                          </a:solidFill>
                          <a:effectLst/>
                          <a:uLnTx/>
                          <a:uFillTx/>
                        </a:rPr>
                        <a:t>Citizens on line</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r>
              <a:tr h="342506">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rgbClr val="FF0000"/>
                          </a:solidFill>
                          <a:effectLst/>
                          <a:uLnTx/>
                          <a:uFillTx/>
                        </a:rPr>
                        <a:t>Expectation</a:t>
                      </a:r>
                      <a:endParaRPr kumimoji="0" lang="en-US" sz="1600" b="1" i="0" u="none" strike="noStrike" kern="1200" cap="none" spc="0" normalizeH="0" baseline="0" noProof="0" dirty="0" smtClean="0">
                        <a:ln>
                          <a:noFill/>
                        </a:ln>
                        <a:solidFill>
                          <a:srgbClr val="FF0000"/>
                        </a:solidFill>
                        <a:effectLst/>
                        <a:uLnTx/>
                        <a:uFillTx/>
                        <a:latin typeface="+mn-lt"/>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u="none" strike="noStrike" kern="1200" cap="none" spc="0" normalizeH="0" baseline="0" noProof="0" dirty="0" smtClean="0">
                          <a:ln>
                            <a:noFill/>
                          </a:ln>
                          <a:solidFill>
                            <a:schemeClr val="tx2"/>
                          </a:solidFill>
                          <a:effectLst/>
                          <a:uLnTx/>
                          <a:uFillTx/>
                        </a:rPr>
                        <a:t>Digital exclusion </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chemeClr val="tx2"/>
                          </a:solidFill>
                          <a:effectLst/>
                          <a:uLnTx/>
                          <a:uFillTx/>
                        </a:rPr>
                        <a:t>Digital participation</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r>
              <a:tr h="345807">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lang="en-US" sz="1600" b="1" dirty="0" smtClean="0">
                          <a:solidFill>
                            <a:srgbClr val="FF0000"/>
                          </a:solidFill>
                        </a:rPr>
                        <a:t>Change </a:t>
                      </a:r>
                      <a:endParaRPr kumimoji="0" lang="en-US" sz="1600" b="1" i="0" u="none" strike="noStrike" kern="1200" cap="none" spc="0" normalizeH="0" baseline="0" noProof="0" dirty="0" smtClean="0">
                        <a:ln>
                          <a:noFill/>
                        </a:ln>
                        <a:solidFill>
                          <a:srgbClr val="FF0000"/>
                        </a:solidFill>
                        <a:effectLst/>
                        <a:uLnTx/>
                        <a:uFillTx/>
                        <a:latin typeface="+mn-lt"/>
                        <a:ea typeface="+mn-ea"/>
                        <a:cs typeface="+mn-cs"/>
                      </a:endParaRPr>
                    </a:p>
                  </a:txBody>
                  <a:tcPr anchor="ctr"/>
                </a:tc>
                <a:tc>
                  <a:txBody>
                    <a:bodyPr/>
                    <a:lstStyle/>
                    <a:p>
                      <a:r>
                        <a:rPr kumimoji="0" lang="en-US" sz="1600" b="1" u="none" strike="noStrike" kern="1200" cap="none" spc="0" normalizeH="0" baseline="0" noProof="0" dirty="0" smtClean="0">
                          <a:ln>
                            <a:noFill/>
                          </a:ln>
                          <a:solidFill>
                            <a:schemeClr val="tx2"/>
                          </a:solidFill>
                          <a:effectLst/>
                          <a:uLnTx/>
                          <a:uFillTx/>
                        </a:rPr>
                        <a:t>Paper intensive work</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chemeClr val="tx2"/>
                          </a:solidFill>
                          <a:effectLst/>
                          <a:uLnTx/>
                          <a:uFillTx/>
                        </a:rPr>
                        <a:t>Government on line 	</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r>
              <a:tr h="342506">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lang="en-US" sz="1600" b="1" dirty="0" smtClean="0">
                          <a:solidFill>
                            <a:srgbClr val="FF0000"/>
                          </a:solidFill>
                        </a:rPr>
                        <a:t>Management Style</a:t>
                      </a:r>
                    </a:p>
                  </a:txBody>
                  <a:tcPr anchor="ctr"/>
                </a:tc>
                <a:tc>
                  <a:txBody>
                    <a:bodyPr/>
                    <a:lstStyle/>
                    <a:p>
                      <a:r>
                        <a:rPr kumimoji="0" lang="en-US" sz="1600" b="1" u="none" strike="noStrike" kern="1200" cap="none" spc="0" normalizeH="0" baseline="0" noProof="0" dirty="0" smtClean="0">
                          <a:ln>
                            <a:noFill/>
                          </a:ln>
                          <a:solidFill>
                            <a:schemeClr val="tx2"/>
                          </a:solidFill>
                          <a:effectLst/>
                          <a:uLnTx/>
                          <a:uFillTx/>
                        </a:rPr>
                        <a:t>Transaction Intensive</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chemeClr val="tx2"/>
                          </a:solidFill>
                          <a:effectLst/>
                          <a:uLnTx/>
                          <a:uFillTx/>
                        </a:rPr>
                        <a:t>Knowledge Management</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r>
              <a:tr h="342506">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lang="en-US" sz="1600" b="1" dirty="0" smtClean="0">
                          <a:solidFill>
                            <a:srgbClr val="FF0000"/>
                          </a:solidFill>
                        </a:rPr>
                        <a:t>Orientation </a:t>
                      </a:r>
                      <a:endParaRPr kumimoji="0" lang="en-US" sz="1600" b="1" i="0" u="none" strike="noStrike" kern="1200" cap="none" spc="0" normalizeH="0" baseline="0" noProof="0" dirty="0" smtClean="0">
                        <a:ln>
                          <a:noFill/>
                        </a:ln>
                        <a:solidFill>
                          <a:srgbClr val="FF0000"/>
                        </a:solidFill>
                        <a:effectLst/>
                        <a:uLnTx/>
                        <a:uFillTx/>
                        <a:latin typeface="+mn-lt"/>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u="none" strike="noStrike" kern="1200" cap="none" spc="0" normalizeH="0" baseline="0" noProof="0" dirty="0" smtClean="0">
                          <a:ln>
                            <a:noFill/>
                          </a:ln>
                          <a:solidFill>
                            <a:schemeClr val="tx2"/>
                          </a:solidFill>
                          <a:effectLst/>
                          <a:uLnTx/>
                          <a:uFillTx/>
                        </a:rPr>
                        <a:t>Production cost, efficiency </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chemeClr val="tx2"/>
                          </a:solidFill>
                          <a:effectLst/>
                          <a:uLnTx/>
                          <a:uFillTx/>
                        </a:rPr>
                        <a:t>User satisfaction &amp; control, flexibility</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r>
              <a:tr h="342506">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rgbClr val="FF0000"/>
                          </a:solidFill>
                          <a:effectLst/>
                          <a:uLnTx/>
                          <a:uFillTx/>
                        </a:rPr>
                        <a:t>Leadership style</a:t>
                      </a:r>
                      <a:endParaRPr kumimoji="0" lang="en-US" sz="1600" b="1" i="0" u="none" strike="noStrike" kern="1200" cap="none" spc="0" normalizeH="0" baseline="0" noProof="0" dirty="0" smtClean="0">
                        <a:ln>
                          <a:noFill/>
                        </a:ln>
                        <a:solidFill>
                          <a:srgbClr val="FF0000"/>
                        </a:solidFill>
                        <a:effectLst/>
                        <a:uLnTx/>
                        <a:uFillTx/>
                        <a:latin typeface="+mn-lt"/>
                        <a:ea typeface="+mn-ea"/>
                        <a:cs typeface="+mn-cs"/>
                      </a:endParaRPr>
                    </a:p>
                  </a:txBody>
                  <a:tcPr anchor="ctr"/>
                </a:tc>
                <a:tc>
                  <a:txBody>
                    <a:bodyPr/>
                    <a:lstStyle/>
                    <a:p>
                      <a:r>
                        <a:rPr kumimoji="0" lang="en-US" sz="1600" b="1" u="none" strike="noStrike" kern="1200" cap="none" spc="0" normalizeH="0" baseline="0" noProof="0" dirty="0" smtClean="0">
                          <a:ln>
                            <a:noFill/>
                          </a:ln>
                          <a:solidFill>
                            <a:schemeClr val="tx2"/>
                          </a:solidFill>
                          <a:effectLst/>
                          <a:uLnTx/>
                          <a:uFillTx/>
                        </a:rPr>
                        <a:t>Command and Control</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chemeClr val="tx2"/>
                          </a:solidFill>
                          <a:effectLst/>
                          <a:uLnTx/>
                          <a:uFillTx/>
                        </a:rPr>
                        <a:t>Flexible, inter-departmental teamwork, </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r>
              <a:tr h="798329">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rgbClr val="FF0000"/>
                          </a:solidFill>
                          <a:effectLst/>
                          <a:uLnTx/>
                          <a:uFillTx/>
                        </a:rPr>
                        <a:t>Organizational structure </a:t>
                      </a:r>
                      <a:endParaRPr kumimoji="0" lang="en-US" sz="1600" b="1" i="0" u="none" strike="noStrike" kern="1200" cap="none" spc="0" normalizeH="0" baseline="0" noProof="0" dirty="0" smtClean="0">
                        <a:ln>
                          <a:noFill/>
                        </a:ln>
                        <a:solidFill>
                          <a:srgbClr val="FF0000"/>
                        </a:solidFill>
                        <a:effectLst/>
                        <a:uLnTx/>
                        <a:uFillTx/>
                        <a:latin typeface="+mn-lt"/>
                        <a:ea typeface="+mn-ea"/>
                        <a:cs typeface="+mn-cs"/>
                      </a:endParaRPr>
                    </a:p>
                  </a:txBody>
                  <a:tcPr anchor="ctr"/>
                </a:tc>
                <a:tc>
                  <a:txBody>
                    <a:bodyPr/>
                    <a:lstStyle/>
                    <a:p>
                      <a:r>
                        <a:rPr kumimoji="0" lang="en-US" sz="1600" b="1" u="none" strike="noStrike" kern="1200" cap="none" spc="0" normalizeH="0" baseline="0" noProof="0" dirty="0" smtClean="0">
                          <a:ln>
                            <a:noFill/>
                          </a:ln>
                          <a:solidFill>
                            <a:schemeClr val="tx2"/>
                          </a:solidFill>
                          <a:effectLst/>
                          <a:uLnTx/>
                          <a:uFillTx/>
                        </a:rPr>
                        <a:t>Top down, hierarchical 	</a:t>
                      </a:r>
                    </a:p>
                  </a:txBody>
                  <a:tcPr anchor="ctr"/>
                </a:tc>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chemeClr val="tx2"/>
                          </a:solidFill>
                          <a:effectLst/>
                          <a:uLnTx/>
                          <a:uFillTx/>
                        </a:rPr>
                        <a:t>Innovative entrepreneurship,  multidirectional, network with central coordination, direct communication</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r>
              <a:tr h="565483">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rgbClr val="FF0000"/>
                          </a:solidFill>
                          <a:effectLst/>
                          <a:uLnTx/>
                          <a:uFillTx/>
                        </a:rPr>
                        <a:t>Communication</a:t>
                      </a:r>
                      <a:endParaRPr kumimoji="0" lang="en-US" sz="1600" b="1" i="0" u="none" strike="noStrike" kern="1200" cap="none" spc="0" normalizeH="0" baseline="0" noProof="0" dirty="0" smtClean="0">
                        <a:ln>
                          <a:noFill/>
                        </a:ln>
                        <a:solidFill>
                          <a:srgbClr val="FF0000"/>
                        </a:solidFill>
                        <a:effectLst/>
                        <a:uLnTx/>
                        <a:uFillTx/>
                        <a:latin typeface="+mn-lt"/>
                        <a:ea typeface="+mn-ea"/>
                        <a:cs typeface="+mn-cs"/>
                      </a:endParaRPr>
                    </a:p>
                  </a:txBody>
                  <a:tcPr anchor="ctr"/>
                </a:tc>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chemeClr val="tx2"/>
                          </a:solidFill>
                          <a:effectLst/>
                          <a:uLnTx/>
                          <a:uFillTx/>
                        </a:rPr>
                        <a:t>Centralized, formal limited channels </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u="none" strike="noStrike" kern="1200" cap="none" spc="0" normalizeH="0" baseline="0" noProof="0" dirty="0" smtClean="0">
                          <a:ln>
                            <a:noFill/>
                          </a:ln>
                          <a:solidFill>
                            <a:schemeClr val="tx2"/>
                          </a:solidFill>
                          <a:effectLst/>
                          <a:uLnTx/>
                          <a:uFillTx/>
                        </a:rPr>
                        <a:t>Formal and informal, direct and fast feedback, multiple channels </a:t>
                      </a:r>
                      <a:endParaRPr lang="en-US" sz="1600" b="1" dirty="0">
                        <a:solidFill>
                          <a:schemeClr val="tx2"/>
                        </a:solidFill>
                      </a:endParaRPr>
                    </a:p>
                  </a:txBody>
                  <a:tcPr anchor="ctr"/>
                </a:tc>
              </a:tr>
              <a:tr h="743663">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rgbClr val="FF0000"/>
                          </a:solidFill>
                          <a:effectLst/>
                          <a:uLnTx/>
                          <a:uFillTx/>
                        </a:rPr>
                        <a:t>Interaction</a:t>
                      </a:r>
                      <a:endParaRPr kumimoji="0" lang="en-US" sz="1600" b="1" i="0" u="none" strike="noStrike" kern="1200" cap="none" spc="0" normalizeH="0" baseline="0" noProof="0" dirty="0" smtClean="0">
                        <a:ln>
                          <a:noFill/>
                        </a:ln>
                        <a:solidFill>
                          <a:srgbClr val="FF0000"/>
                        </a:solidFill>
                        <a:effectLst/>
                        <a:uLnTx/>
                        <a:uFillTx/>
                        <a:latin typeface="+mn-lt"/>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u="none" strike="noStrike" kern="1200" cap="none" spc="0" normalizeH="0" baseline="0" noProof="0" dirty="0" smtClean="0">
                          <a:ln>
                            <a:noFill/>
                          </a:ln>
                          <a:solidFill>
                            <a:schemeClr val="tx2"/>
                          </a:solidFill>
                          <a:effectLst/>
                          <a:uLnTx/>
                          <a:uFillTx/>
                        </a:rPr>
                        <a:t>Documentary mode and interpersonal interaction </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chemeClr val="tx2"/>
                          </a:solidFill>
                          <a:effectLst/>
                          <a:uLnTx/>
                          <a:uFillTx/>
                        </a:rPr>
                        <a:t>Electronic exchange, non face-to-face interaction </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r>
              <a:tr h="565483">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rgbClr val="FF0000"/>
                          </a:solidFill>
                          <a:effectLst/>
                          <a:uLnTx/>
                          <a:uFillTx/>
                        </a:rPr>
                        <a:t>Process organization </a:t>
                      </a:r>
                      <a:endParaRPr kumimoji="0" lang="en-US" sz="1600" b="1" i="0" u="none" strike="noStrike" kern="1200" cap="none" spc="0" normalizeH="0" baseline="0" noProof="0" dirty="0" smtClean="0">
                        <a:ln>
                          <a:noFill/>
                        </a:ln>
                        <a:solidFill>
                          <a:srgbClr val="FF0000"/>
                        </a:solidFill>
                        <a:effectLst/>
                        <a:uLnTx/>
                        <a:uFillTx/>
                        <a:latin typeface="+mn-lt"/>
                        <a:ea typeface="+mn-ea"/>
                        <a:cs typeface="+mn-cs"/>
                      </a:endParaRPr>
                    </a:p>
                  </a:txBody>
                  <a:tcPr anchor="ctr"/>
                </a:tc>
                <a:tc>
                  <a:txBody>
                    <a:bodyPr/>
                    <a:lstStyle/>
                    <a:p>
                      <a:r>
                        <a:rPr kumimoji="0" lang="en-US" sz="1600" b="1" u="none" strike="noStrike" kern="1200" cap="none" spc="0" normalizeH="0" baseline="0" noProof="0" dirty="0" smtClean="0">
                          <a:ln>
                            <a:noFill/>
                          </a:ln>
                          <a:solidFill>
                            <a:schemeClr val="tx2"/>
                          </a:solidFill>
                          <a:effectLst/>
                          <a:uLnTx/>
                          <a:uFillTx/>
                        </a:rPr>
                        <a:t>Functional rationality, vertical hierarchy of control.</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c>
                  <a:txBody>
                    <a:body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u="none" strike="noStrike" kern="1200" cap="none" spc="0" normalizeH="0" baseline="0" noProof="0" dirty="0" smtClean="0">
                          <a:ln>
                            <a:noFill/>
                          </a:ln>
                          <a:solidFill>
                            <a:schemeClr val="tx2"/>
                          </a:solidFill>
                          <a:effectLst/>
                          <a:uLnTx/>
                          <a:uFillTx/>
                        </a:rPr>
                        <a:t>Horizontal hierarchy, network organization, information sharing </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a:txBody>
                  <a:tcPr anchor="ctr"/>
                </a:tc>
              </a:tr>
            </a:tbl>
          </a:graphicData>
        </a:graphic>
      </p:graphicFrame>
    </p:spTree>
    <p:extLst>
      <p:ext uri="{BB962C8B-B14F-4D97-AF65-F5344CB8AC3E}">
        <p14:creationId xmlns="" xmlns:p14="http://schemas.microsoft.com/office/powerpoint/2010/main" val="7451057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a:xfrm>
            <a:off x="266994" y="1179440"/>
            <a:ext cx="8805600" cy="820800"/>
          </a:xfrm>
        </p:spPr>
        <p:txBody>
          <a:bodyPr/>
          <a:lstStyle/>
          <a:p>
            <a:r>
              <a:rPr lang="en-US" sz="1800" b="1" dirty="0" smtClean="0">
                <a:solidFill>
                  <a:srgbClr val="0070C0"/>
                </a:solidFill>
              </a:rPr>
              <a:t>Almost 92 % of the challenges in a transformation exercise are around people issues</a:t>
            </a:r>
            <a:br>
              <a:rPr lang="en-US" sz="1800" b="1" dirty="0" smtClean="0">
                <a:solidFill>
                  <a:srgbClr val="0070C0"/>
                </a:solidFill>
              </a:rPr>
            </a:br>
            <a:r>
              <a:rPr lang="en-US" sz="1600" dirty="0" smtClean="0">
                <a:solidFill>
                  <a:schemeClr val="tx1">
                    <a:lumMod val="85000"/>
                    <a:lumOff val="15000"/>
                  </a:schemeClr>
                </a:solidFill>
              </a:rPr>
              <a:t/>
            </a:r>
            <a:br>
              <a:rPr lang="en-US" sz="1600" dirty="0" smtClean="0">
                <a:solidFill>
                  <a:schemeClr val="tx1">
                    <a:lumMod val="85000"/>
                    <a:lumOff val="15000"/>
                  </a:schemeClr>
                </a:solidFill>
              </a:rPr>
            </a:br>
            <a:r>
              <a:rPr lang="en-US" sz="1600" dirty="0" smtClean="0">
                <a:solidFill>
                  <a:schemeClr val="tx1">
                    <a:lumMod val="85000"/>
                    <a:lumOff val="15000"/>
                  </a:schemeClr>
                </a:solidFill>
              </a:rPr>
              <a:t>	</a:t>
            </a:r>
            <a:endParaRPr lang="en-US" sz="1600" dirty="0">
              <a:solidFill>
                <a:schemeClr val="tx1">
                  <a:lumMod val="85000"/>
                  <a:lumOff val="15000"/>
                </a:schemeClr>
              </a:solidFill>
            </a:endParaRPr>
          </a:p>
        </p:txBody>
      </p:sp>
      <p:sp>
        <p:nvSpPr>
          <p:cNvPr id="15" name="Chevron 14"/>
          <p:cNvSpPr/>
          <p:nvPr/>
        </p:nvSpPr>
        <p:spPr>
          <a:xfrm>
            <a:off x="5286380" y="1562089"/>
            <a:ext cx="3571900" cy="1000132"/>
          </a:xfrm>
          <a:prstGeom prst="chevron">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 rIns="18288" rtlCol="0" anchor="ctr"/>
          <a:lstStyle/>
          <a:p>
            <a:pPr>
              <a:spcBef>
                <a:spcPts val="0"/>
              </a:spcBef>
              <a:spcAft>
                <a:spcPts val="0"/>
              </a:spcAft>
              <a:buFont typeface="Arial" pitchFamily="34" charset="0"/>
              <a:buChar char="•"/>
            </a:pPr>
            <a:r>
              <a:rPr lang="en-US" sz="1200" dirty="0" smtClean="0">
                <a:solidFill>
                  <a:schemeClr val="bg1"/>
                </a:solidFill>
              </a:rPr>
              <a:t> </a:t>
            </a:r>
            <a:r>
              <a:rPr lang="en-US" sz="1300" dirty="0" smtClean="0">
                <a:solidFill>
                  <a:schemeClr val="bg1"/>
                </a:solidFill>
              </a:rPr>
              <a:t>Lack of Participation, Ineffective </a:t>
            </a:r>
          </a:p>
          <a:p>
            <a:pPr>
              <a:spcBef>
                <a:spcPts val="0"/>
              </a:spcBef>
              <a:spcAft>
                <a:spcPts val="0"/>
              </a:spcAft>
            </a:pPr>
            <a:r>
              <a:rPr lang="en-US" sz="1300" dirty="0" smtClean="0">
                <a:solidFill>
                  <a:schemeClr val="bg1"/>
                </a:solidFill>
              </a:rPr>
              <a:t>  Communication</a:t>
            </a:r>
          </a:p>
          <a:p>
            <a:pPr>
              <a:spcBef>
                <a:spcPts val="0"/>
              </a:spcBef>
              <a:spcAft>
                <a:spcPts val="0"/>
              </a:spcAft>
            </a:pPr>
            <a:r>
              <a:rPr lang="en-US" sz="1300" dirty="0" smtClean="0">
                <a:solidFill>
                  <a:schemeClr val="bg1"/>
                </a:solidFill>
              </a:rPr>
              <a:t>• Lack of ownership</a:t>
            </a:r>
          </a:p>
          <a:p>
            <a:pPr>
              <a:spcBef>
                <a:spcPts val="0"/>
              </a:spcBef>
              <a:spcAft>
                <a:spcPts val="0"/>
              </a:spcAft>
            </a:pPr>
            <a:r>
              <a:rPr lang="en-US" sz="1300" dirty="0" smtClean="0">
                <a:solidFill>
                  <a:schemeClr val="bg1"/>
                </a:solidFill>
              </a:rPr>
              <a:t>• Limited endorsement / support</a:t>
            </a:r>
          </a:p>
          <a:p>
            <a:pPr>
              <a:spcBef>
                <a:spcPts val="0"/>
              </a:spcBef>
              <a:spcAft>
                <a:spcPts val="0"/>
              </a:spcAft>
            </a:pPr>
            <a:r>
              <a:rPr lang="en-US" sz="1300" dirty="0" smtClean="0">
                <a:solidFill>
                  <a:schemeClr val="bg1"/>
                </a:solidFill>
              </a:rPr>
              <a:t>• Poor planning &amp; Control</a:t>
            </a:r>
          </a:p>
        </p:txBody>
      </p:sp>
      <p:sp>
        <p:nvSpPr>
          <p:cNvPr id="16" name="Chevron 15"/>
          <p:cNvSpPr/>
          <p:nvPr/>
        </p:nvSpPr>
        <p:spPr>
          <a:xfrm>
            <a:off x="5357818" y="2633659"/>
            <a:ext cx="3571900" cy="857256"/>
          </a:xfrm>
          <a:prstGeom prst="chevron">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 rIns="18288" rtlCol="0" anchor="ctr"/>
          <a:lstStyle/>
          <a:p>
            <a:pPr>
              <a:spcBef>
                <a:spcPts val="0"/>
              </a:spcBef>
              <a:spcAft>
                <a:spcPts val="0"/>
              </a:spcAft>
              <a:buFont typeface="Arial" pitchFamily="34" charset="0"/>
              <a:buChar char="•"/>
            </a:pPr>
            <a:r>
              <a:rPr lang="en-US" sz="1200" dirty="0" smtClean="0">
                <a:solidFill>
                  <a:schemeClr val="bg1"/>
                </a:solidFill>
              </a:rPr>
              <a:t> </a:t>
            </a:r>
            <a:r>
              <a:rPr lang="en-US" sz="1300" dirty="0" smtClean="0">
                <a:solidFill>
                  <a:schemeClr val="bg1"/>
                </a:solidFill>
              </a:rPr>
              <a:t>Lack of involvement</a:t>
            </a:r>
          </a:p>
          <a:p>
            <a:pPr>
              <a:spcBef>
                <a:spcPts val="0"/>
              </a:spcBef>
              <a:spcAft>
                <a:spcPts val="0"/>
              </a:spcAft>
            </a:pPr>
            <a:r>
              <a:rPr lang="en-US" sz="1300" dirty="0" smtClean="0">
                <a:solidFill>
                  <a:schemeClr val="bg1"/>
                </a:solidFill>
              </a:rPr>
              <a:t>• Lack of Readiness</a:t>
            </a:r>
          </a:p>
          <a:p>
            <a:pPr>
              <a:spcBef>
                <a:spcPts val="0"/>
              </a:spcBef>
              <a:spcAft>
                <a:spcPts val="0"/>
              </a:spcAft>
            </a:pPr>
            <a:r>
              <a:rPr lang="en-US" sz="1300" dirty="0" smtClean="0">
                <a:solidFill>
                  <a:schemeClr val="bg1"/>
                </a:solidFill>
              </a:rPr>
              <a:t>• Lack of understanding</a:t>
            </a:r>
          </a:p>
          <a:p>
            <a:pPr>
              <a:spcBef>
                <a:spcPts val="0"/>
              </a:spcBef>
              <a:spcAft>
                <a:spcPts val="0"/>
              </a:spcAft>
            </a:pPr>
            <a:r>
              <a:rPr lang="en-US" sz="1300" dirty="0" smtClean="0">
                <a:solidFill>
                  <a:schemeClr val="bg1"/>
                </a:solidFill>
              </a:rPr>
              <a:t>• Lack of strategic alignment</a:t>
            </a:r>
          </a:p>
        </p:txBody>
      </p:sp>
      <p:sp>
        <p:nvSpPr>
          <p:cNvPr id="17" name="Chevron 16"/>
          <p:cNvSpPr/>
          <p:nvPr/>
        </p:nvSpPr>
        <p:spPr>
          <a:xfrm>
            <a:off x="5286380" y="3562353"/>
            <a:ext cx="3643338" cy="1000132"/>
          </a:xfrm>
          <a:prstGeom prst="chevron">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 rIns="18288" rtlCol="0" anchor="ctr"/>
          <a:lstStyle/>
          <a:p>
            <a:pPr>
              <a:spcBef>
                <a:spcPts val="0"/>
              </a:spcBef>
              <a:spcAft>
                <a:spcPts val="0"/>
              </a:spcAft>
              <a:buFont typeface="Arial" pitchFamily="34" charset="0"/>
              <a:buChar char="•"/>
            </a:pPr>
            <a:r>
              <a:rPr lang="en-US" sz="1200" dirty="0" smtClean="0">
                <a:solidFill>
                  <a:schemeClr val="bg1"/>
                </a:solidFill>
              </a:rPr>
              <a:t> </a:t>
            </a:r>
            <a:r>
              <a:rPr lang="en-US" sz="1300" dirty="0" smtClean="0">
                <a:solidFill>
                  <a:schemeClr val="bg1"/>
                </a:solidFill>
              </a:rPr>
              <a:t>Fear of Job loss/Change</a:t>
            </a:r>
          </a:p>
          <a:p>
            <a:pPr>
              <a:spcBef>
                <a:spcPts val="0"/>
              </a:spcBef>
              <a:spcAft>
                <a:spcPts val="0"/>
              </a:spcAft>
            </a:pPr>
            <a:r>
              <a:rPr lang="en-US" sz="1300" dirty="0" smtClean="0">
                <a:solidFill>
                  <a:schemeClr val="bg1"/>
                </a:solidFill>
              </a:rPr>
              <a:t>• Inadequate Skill development/  </a:t>
            </a:r>
          </a:p>
          <a:p>
            <a:pPr>
              <a:spcBef>
                <a:spcPts val="0"/>
              </a:spcBef>
              <a:spcAft>
                <a:spcPts val="0"/>
              </a:spcAft>
            </a:pPr>
            <a:r>
              <a:rPr lang="en-US" sz="1300" dirty="0" smtClean="0">
                <a:solidFill>
                  <a:schemeClr val="bg1"/>
                </a:solidFill>
              </a:rPr>
              <a:t>  Training / Lack of resources</a:t>
            </a:r>
          </a:p>
          <a:p>
            <a:pPr>
              <a:spcBef>
                <a:spcPts val="0"/>
              </a:spcBef>
              <a:spcAft>
                <a:spcPts val="0"/>
              </a:spcAft>
            </a:pPr>
            <a:r>
              <a:rPr lang="en-US" sz="1300" dirty="0" smtClean="0">
                <a:solidFill>
                  <a:schemeClr val="bg1"/>
                </a:solidFill>
              </a:rPr>
              <a:t>• Unclear Roles and Responsibilities</a:t>
            </a:r>
          </a:p>
          <a:p>
            <a:pPr>
              <a:spcBef>
                <a:spcPts val="0"/>
              </a:spcBef>
              <a:spcAft>
                <a:spcPts val="0"/>
              </a:spcAft>
            </a:pPr>
            <a:r>
              <a:rPr lang="en-US" sz="1300" dirty="0" smtClean="0">
                <a:solidFill>
                  <a:schemeClr val="bg1"/>
                </a:solidFill>
              </a:rPr>
              <a:t>•  Lack of user buy-in</a:t>
            </a:r>
          </a:p>
        </p:txBody>
      </p:sp>
      <p:sp>
        <p:nvSpPr>
          <p:cNvPr id="18" name="Chevron 17"/>
          <p:cNvSpPr/>
          <p:nvPr/>
        </p:nvSpPr>
        <p:spPr>
          <a:xfrm>
            <a:off x="5500694" y="4652969"/>
            <a:ext cx="3429024" cy="633419"/>
          </a:xfrm>
          <a:prstGeom prst="chevron">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 rIns="18288" rtlCol="0" anchor="ctr"/>
          <a:lstStyle/>
          <a:p>
            <a:pPr>
              <a:spcBef>
                <a:spcPts val="0"/>
              </a:spcBef>
              <a:spcAft>
                <a:spcPts val="0"/>
              </a:spcAft>
              <a:buFont typeface="Arial" pitchFamily="34" charset="0"/>
              <a:buChar char="•"/>
            </a:pPr>
            <a:r>
              <a:rPr lang="en-US" sz="1300" dirty="0" smtClean="0">
                <a:solidFill>
                  <a:schemeClr val="bg1"/>
                </a:solidFill>
              </a:rPr>
              <a:t> Weak / inadequate processes</a:t>
            </a:r>
          </a:p>
          <a:p>
            <a:pPr>
              <a:spcBef>
                <a:spcPts val="0"/>
              </a:spcBef>
              <a:spcAft>
                <a:spcPts val="0"/>
              </a:spcAft>
            </a:pPr>
            <a:r>
              <a:rPr lang="en-US" sz="1300" dirty="0" smtClean="0">
                <a:solidFill>
                  <a:schemeClr val="bg1"/>
                </a:solidFill>
              </a:rPr>
              <a:t>• Poor process alignment</a:t>
            </a:r>
          </a:p>
          <a:p>
            <a:pPr>
              <a:spcBef>
                <a:spcPts val="0"/>
              </a:spcBef>
              <a:spcAft>
                <a:spcPts val="0"/>
              </a:spcAft>
            </a:pPr>
            <a:r>
              <a:rPr lang="en-US" sz="1300" dirty="0" smtClean="0">
                <a:solidFill>
                  <a:schemeClr val="bg1"/>
                </a:solidFill>
              </a:rPr>
              <a:t>• Faulty data</a:t>
            </a:r>
          </a:p>
        </p:txBody>
      </p:sp>
      <p:sp>
        <p:nvSpPr>
          <p:cNvPr id="19" name="Chevron 18"/>
          <p:cNvSpPr/>
          <p:nvPr/>
        </p:nvSpPr>
        <p:spPr>
          <a:xfrm>
            <a:off x="5429256" y="5357826"/>
            <a:ext cx="3429024" cy="785818"/>
          </a:xfrm>
          <a:prstGeom prst="chevron">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 rIns="18288" rtlCol="0" anchor="ctr"/>
          <a:lstStyle/>
          <a:p>
            <a:pPr>
              <a:spcBef>
                <a:spcPts val="0"/>
              </a:spcBef>
              <a:spcAft>
                <a:spcPts val="0"/>
              </a:spcAft>
              <a:buFont typeface="Arial" pitchFamily="34" charset="0"/>
              <a:buChar char="•"/>
            </a:pPr>
            <a:r>
              <a:rPr lang="en-US" sz="1300" dirty="0" smtClean="0">
                <a:solidFill>
                  <a:schemeClr val="bg1"/>
                </a:solidFill>
              </a:rPr>
              <a:t> Faulty data</a:t>
            </a:r>
          </a:p>
          <a:p>
            <a:pPr>
              <a:spcBef>
                <a:spcPts val="0"/>
              </a:spcBef>
              <a:spcAft>
                <a:spcPts val="0"/>
              </a:spcAft>
            </a:pPr>
            <a:r>
              <a:rPr lang="en-US" sz="1300" dirty="0" smtClean="0">
                <a:solidFill>
                  <a:schemeClr val="bg1"/>
                </a:solidFill>
              </a:rPr>
              <a:t>• Integration Issues</a:t>
            </a:r>
          </a:p>
          <a:p>
            <a:pPr>
              <a:spcBef>
                <a:spcPts val="0"/>
              </a:spcBef>
              <a:spcAft>
                <a:spcPts val="0"/>
              </a:spcAft>
            </a:pPr>
            <a:r>
              <a:rPr lang="en-US" sz="1300" dirty="0" smtClean="0">
                <a:solidFill>
                  <a:schemeClr val="bg1"/>
                </a:solidFill>
              </a:rPr>
              <a:t>• Configuration Issues</a:t>
            </a:r>
          </a:p>
          <a:p>
            <a:pPr>
              <a:spcBef>
                <a:spcPts val="0"/>
              </a:spcBef>
              <a:spcAft>
                <a:spcPts val="0"/>
              </a:spcAft>
            </a:pPr>
            <a:r>
              <a:rPr lang="en-US" sz="1300" dirty="0" smtClean="0">
                <a:solidFill>
                  <a:schemeClr val="bg1"/>
                </a:solidFill>
              </a:rPr>
              <a:t>• Over complex technology</a:t>
            </a:r>
          </a:p>
        </p:txBody>
      </p:sp>
      <p:grpSp>
        <p:nvGrpSpPr>
          <p:cNvPr id="2" name="Group 30"/>
          <p:cNvGrpSpPr/>
          <p:nvPr/>
        </p:nvGrpSpPr>
        <p:grpSpPr>
          <a:xfrm>
            <a:off x="2000232" y="1562089"/>
            <a:ext cx="3714776" cy="1000132"/>
            <a:chOff x="2000232" y="1562089"/>
            <a:chExt cx="3714776" cy="1000132"/>
          </a:xfrm>
          <a:solidFill>
            <a:schemeClr val="accent6">
              <a:lumMod val="60000"/>
              <a:lumOff val="40000"/>
            </a:schemeClr>
          </a:solidFill>
        </p:grpSpPr>
        <p:sp>
          <p:nvSpPr>
            <p:cNvPr id="10" name="Pentagon 9"/>
            <p:cNvSpPr/>
            <p:nvPr/>
          </p:nvSpPr>
          <p:spPr>
            <a:xfrm>
              <a:off x="2000232" y="1562089"/>
              <a:ext cx="3714776" cy="100013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chemeClr val="tx2"/>
                  </a:solidFill>
                </a:rPr>
                <a:t>Leadership</a:t>
              </a:r>
            </a:p>
          </p:txBody>
        </p:sp>
        <p:sp>
          <p:nvSpPr>
            <p:cNvPr id="20" name="TextBox 19"/>
            <p:cNvSpPr txBox="1"/>
            <p:nvPr/>
          </p:nvSpPr>
          <p:spPr>
            <a:xfrm>
              <a:off x="4500562" y="1704965"/>
              <a:ext cx="1214446" cy="523220"/>
            </a:xfrm>
            <a:prstGeom prst="rect">
              <a:avLst/>
            </a:prstGeom>
            <a:grpFill/>
          </p:spPr>
          <p:txBody>
            <a:bodyPr wrap="square" rtlCol="0">
              <a:spAutoFit/>
            </a:bodyPr>
            <a:lstStyle/>
            <a:p>
              <a:pPr algn="ctr"/>
              <a:r>
                <a:rPr lang="en-US" sz="2800" b="1" dirty="0" smtClean="0">
                  <a:solidFill>
                    <a:schemeClr val="tx2"/>
                  </a:solidFill>
                </a:rPr>
                <a:t>42%</a:t>
              </a:r>
            </a:p>
          </p:txBody>
        </p:sp>
      </p:grpSp>
      <p:grpSp>
        <p:nvGrpSpPr>
          <p:cNvPr id="3" name="Group 31"/>
          <p:cNvGrpSpPr/>
          <p:nvPr/>
        </p:nvGrpSpPr>
        <p:grpSpPr>
          <a:xfrm>
            <a:off x="2000232" y="2633659"/>
            <a:ext cx="3714776" cy="857256"/>
            <a:chOff x="2000232" y="2633659"/>
            <a:chExt cx="3714776" cy="857256"/>
          </a:xfrm>
        </p:grpSpPr>
        <p:sp>
          <p:nvSpPr>
            <p:cNvPr id="11" name="Pentagon 10"/>
            <p:cNvSpPr/>
            <p:nvPr/>
          </p:nvSpPr>
          <p:spPr>
            <a:xfrm>
              <a:off x="2000232" y="2633659"/>
              <a:ext cx="3714776" cy="857256"/>
            </a:xfrm>
            <a:prstGeom prst="homePlat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chemeClr val="tx2"/>
                  </a:solidFill>
                </a:rPr>
                <a:t>Organizational &amp; Cultural Issues</a:t>
              </a:r>
            </a:p>
          </p:txBody>
        </p:sp>
        <p:sp>
          <p:nvSpPr>
            <p:cNvPr id="21" name="TextBox 20"/>
            <p:cNvSpPr txBox="1"/>
            <p:nvPr/>
          </p:nvSpPr>
          <p:spPr>
            <a:xfrm>
              <a:off x="4500562" y="2933732"/>
              <a:ext cx="1214446" cy="523220"/>
            </a:xfrm>
            <a:prstGeom prst="rect">
              <a:avLst/>
            </a:prstGeom>
            <a:noFill/>
          </p:spPr>
          <p:txBody>
            <a:bodyPr wrap="square" rtlCol="0">
              <a:spAutoFit/>
            </a:bodyPr>
            <a:lstStyle/>
            <a:p>
              <a:pPr algn="ctr"/>
              <a:r>
                <a:rPr lang="en-US" sz="2800" b="1" dirty="0" smtClean="0">
                  <a:solidFill>
                    <a:schemeClr val="tx2"/>
                  </a:solidFill>
                </a:rPr>
                <a:t>27%</a:t>
              </a:r>
            </a:p>
          </p:txBody>
        </p:sp>
      </p:grpSp>
      <p:grpSp>
        <p:nvGrpSpPr>
          <p:cNvPr id="4" name="Group 32"/>
          <p:cNvGrpSpPr/>
          <p:nvPr/>
        </p:nvGrpSpPr>
        <p:grpSpPr>
          <a:xfrm>
            <a:off x="2057400" y="3581400"/>
            <a:ext cx="3714776" cy="1000132"/>
            <a:chOff x="2000232" y="3562353"/>
            <a:chExt cx="3714776" cy="1000132"/>
          </a:xfrm>
          <a:solidFill>
            <a:schemeClr val="accent6">
              <a:lumMod val="60000"/>
              <a:lumOff val="40000"/>
            </a:schemeClr>
          </a:solidFill>
        </p:grpSpPr>
        <p:sp>
          <p:nvSpPr>
            <p:cNvPr id="12" name="Pentagon 11"/>
            <p:cNvSpPr/>
            <p:nvPr/>
          </p:nvSpPr>
          <p:spPr>
            <a:xfrm>
              <a:off x="2000232" y="3562353"/>
              <a:ext cx="3714776" cy="100013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chemeClr val="tx2"/>
                  </a:solidFill>
                </a:rPr>
                <a:t>User Issues</a:t>
              </a:r>
            </a:p>
          </p:txBody>
        </p:sp>
        <p:sp>
          <p:nvSpPr>
            <p:cNvPr id="22" name="TextBox 21"/>
            <p:cNvSpPr txBox="1"/>
            <p:nvPr/>
          </p:nvSpPr>
          <p:spPr>
            <a:xfrm>
              <a:off x="4500562" y="3844716"/>
              <a:ext cx="1214446" cy="523220"/>
            </a:xfrm>
            <a:prstGeom prst="rect">
              <a:avLst/>
            </a:prstGeom>
            <a:grpFill/>
          </p:spPr>
          <p:txBody>
            <a:bodyPr wrap="square" rtlCol="0">
              <a:spAutoFit/>
            </a:bodyPr>
            <a:lstStyle/>
            <a:p>
              <a:pPr algn="ctr"/>
              <a:r>
                <a:rPr lang="en-US" sz="2800" b="1" dirty="0" smtClean="0">
                  <a:solidFill>
                    <a:schemeClr val="tx2"/>
                  </a:solidFill>
                </a:rPr>
                <a:t>23%</a:t>
              </a:r>
            </a:p>
          </p:txBody>
        </p:sp>
      </p:grpSp>
      <p:sp>
        <p:nvSpPr>
          <p:cNvPr id="23" name="Rectangle 22"/>
          <p:cNvSpPr/>
          <p:nvPr/>
        </p:nvSpPr>
        <p:spPr>
          <a:xfrm>
            <a:off x="285720" y="1562089"/>
            <a:ext cx="1643074" cy="3000396"/>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lumMod val="95000"/>
                    <a:lumOff val="5000"/>
                  </a:schemeClr>
                </a:solidFill>
              </a:rPr>
              <a:t>People</a:t>
            </a:r>
            <a:endParaRPr lang="en-US" b="1" dirty="0">
              <a:solidFill>
                <a:schemeClr val="tx1">
                  <a:lumMod val="95000"/>
                  <a:lumOff val="5000"/>
                </a:schemeClr>
              </a:solidFill>
            </a:endParaRPr>
          </a:p>
        </p:txBody>
      </p:sp>
      <p:sp>
        <p:nvSpPr>
          <p:cNvPr id="24" name="Rectangle 23"/>
          <p:cNvSpPr/>
          <p:nvPr/>
        </p:nvSpPr>
        <p:spPr>
          <a:xfrm>
            <a:off x="285720" y="4643445"/>
            <a:ext cx="1643074" cy="642943"/>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lumMod val="95000"/>
                    <a:lumOff val="5000"/>
                  </a:schemeClr>
                </a:solidFill>
              </a:rPr>
              <a:t>Process</a:t>
            </a:r>
            <a:endParaRPr lang="en-US" b="1" dirty="0">
              <a:solidFill>
                <a:schemeClr val="tx1">
                  <a:lumMod val="95000"/>
                  <a:lumOff val="5000"/>
                </a:schemeClr>
              </a:solidFill>
            </a:endParaRPr>
          </a:p>
        </p:txBody>
      </p:sp>
      <p:sp>
        <p:nvSpPr>
          <p:cNvPr id="25" name="Rectangle 24"/>
          <p:cNvSpPr/>
          <p:nvPr/>
        </p:nvSpPr>
        <p:spPr>
          <a:xfrm>
            <a:off x="285720" y="5359866"/>
            <a:ext cx="1643074" cy="793301"/>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lumMod val="95000"/>
                    <a:lumOff val="5000"/>
                  </a:schemeClr>
                </a:solidFill>
              </a:rPr>
              <a:t>Technology</a:t>
            </a:r>
            <a:endParaRPr lang="en-US" b="1" dirty="0">
              <a:solidFill>
                <a:schemeClr val="tx1">
                  <a:lumMod val="95000"/>
                  <a:lumOff val="5000"/>
                </a:schemeClr>
              </a:solidFill>
            </a:endParaRPr>
          </a:p>
        </p:txBody>
      </p:sp>
      <p:grpSp>
        <p:nvGrpSpPr>
          <p:cNvPr id="5" name="Group 33"/>
          <p:cNvGrpSpPr/>
          <p:nvPr/>
        </p:nvGrpSpPr>
        <p:grpSpPr>
          <a:xfrm>
            <a:off x="2000232" y="4652969"/>
            <a:ext cx="3714776" cy="633419"/>
            <a:chOff x="2000232" y="4652969"/>
            <a:chExt cx="3714776" cy="633419"/>
          </a:xfrm>
          <a:solidFill>
            <a:schemeClr val="accent6">
              <a:lumMod val="60000"/>
              <a:lumOff val="40000"/>
            </a:schemeClr>
          </a:solidFill>
        </p:grpSpPr>
        <p:sp>
          <p:nvSpPr>
            <p:cNvPr id="13" name="Pentagon 12"/>
            <p:cNvSpPr/>
            <p:nvPr/>
          </p:nvSpPr>
          <p:spPr>
            <a:xfrm>
              <a:off x="2000232" y="4652969"/>
              <a:ext cx="3714776" cy="633419"/>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chemeClr val="tx2"/>
                  </a:solidFill>
                </a:rPr>
                <a:t>Process Issues</a:t>
              </a:r>
            </a:p>
          </p:txBody>
        </p:sp>
        <p:sp>
          <p:nvSpPr>
            <p:cNvPr id="26" name="TextBox 25"/>
            <p:cNvSpPr txBox="1"/>
            <p:nvPr/>
          </p:nvSpPr>
          <p:spPr>
            <a:xfrm>
              <a:off x="4500562" y="4763168"/>
              <a:ext cx="1214446" cy="523220"/>
            </a:xfrm>
            <a:prstGeom prst="rect">
              <a:avLst/>
            </a:prstGeom>
            <a:grpFill/>
          </p:spPr>
          <p:txBody>
            <a:bodyPr wrap="square" rtlCol="0">
              <a:spAutoFit/>
            </a:bodyPr>
            <a:lstStyle/>
            <a:p>
              <a:pPr algn="ctr"/>
              <a:r>
                <a:rPr lang="en-US" sz="2800" b="1" dirty="0" smtClean="0">
                  <a:solidFill>
                    <a:schemeClr val="tx2"/>
                  </a:solidFill>
                </a:rPr>
                <a:t>4%</a:t>
              </a:r>
            </a:p>
          </p:txBody>
        </p:sp>
      </p:grpSp>
      <p:grpSp>
        <p:nvGrpSpPr>
          <p:cNvPr id="6" name="Group 34"/>
          <p:cNvGrpSpPr/>
          <p:nvPr/>
        </p:nvGrpSpPr>
        <p:grpSpPr>
          <a:xfrm>
            <a:off x="2000232" y="5357826"/>
            <a:ext cx="3786214" cy="785818"/>
            <a:chOff x="2000232" y="5357826"/>
            <a:chExt cx="3786214" cy="785818"/>
          </a:xfrm>
        </p:grpSpPr>
        <p:sp>
          <p:nvSpPr>
            <p:cNvPr id="14" name="Pentagon 13"/>
            <p:cNvSpPr/>
            <p:nvPr/>
          </p:nvSpPr>
          <p:spPr>
            <a:xfrm>
              <a:off x="2000232" y="5357826"/>
              <a:ext cx="3714776" cy="785818"/>
            </a:xfrm>
            <a:prstGeom prst="homePlat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solidFill>
                    <a:schemeClr val="tx2"/>
                  </a:solidFill>
                </a:rPr>
                <a:t>Technology Issues</a:t>
              </a:r>
            </a:p>
          </p:txBody>
        </p:sp>
        <p:sp>
          <p:nvSpPr>
            <p:cNvPr id="27" name="TextBox 26"/>
            <p:cNvSpPr txBox="1"/>
            <p:nvPr/>
          </p:nvSpPr>
          <p:spPr>
            <a:xfrm>
              <a:off x="4572000" y="5477548"/>
              <a:ext cx="1214446" cy="523220"/>
            </a:xfrm>
            <a:prstGeom prst="rect">
              <a:avLst/>
            </a:prstGeom>
            <a:noFill/>
          </p:spPr>
          <p:txBody>
            <a:bodyPr wrap="square" rtlCol="0">
              <a:spAutoFit/>
            </a:bodyPr>
            <a:lstStyle/>
            <a:p>
              <a:pPr algn="ctr"/>
              <a:r>
                <a:rPr lang="en-US" sz="2800" b="1" dirty="0" smtClean="0">
                  <a:solidFill>
                    <a:schemeClr val="tx2"/>
                  </a:solidFill>
                </a:rPr>
                <a:t>4%</a:t>
              </a:r>
            </a:p>
          </p:txBody>
        </p:sp>
      </p:grpSp>
      <p:sp>
        <p:nvSpPr>
          <p:cNvPr id="28" name="TB4_Section_header"/>
          <p:cNvSpPr txBox="1">
            <a:spLocks noChangeArrowheads="1"/>
          </p:cNvSpPr>
          <p:nvPr/>
        </p:nvSpPr>
        <p:spPr bwMode="auto">
          <a:xfrm>
            <a:off x="285720" y="6372562"/>
            <a:ext cx="5038725" cy="256838"/>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b="1" dirty="0" smtClean="0">
                <a:solidFill>
                  <a:srgbClr val="FF0000"/>
                </a:solidFill>
              </a:rPr>
              <a:t>Source: Organization Dynamics, Jim Markowsky</a:t>
            </a:r>
          </a:p>
        </p:txBody>
      </p:sp>
      <p:sp>
        <p:nvSpPr>
          <p:cNvPr id="31" name="Rectangle 18"/>
          <p:cNvSpPr txBox="1">
            <a:spLocks noChangeArrowheads="1"/>
          </p:cNvSpPr>
          <p:nvPr/>
        </p:nvSpPr>
        <p:spPr>
          <a:xfrm>
            <a:off x="187638" y="0"/>
            <a:ext cx="8805600" cy="1066800"/>
          </a:xfrm>
          <a:prstGeom prst="rect">
            <a:avLst/>
          </a:prstGeom>
        </p:spPr>
        <p:txBody>
          <a:bodyPr vert="horz" lIns="0" tIns="0" rIns="0" bIns="0" rtlCol="0" anchor="t" anchorCtr="0">
            <a:noAutofit/>
          </a:bodyPr>
          <a:lstStyle/>
          <a:p>
            <a:pPr marL="0" marR="0" lvl="0" indent="0" fontAlgn="auto">
              <a:lnSpc>
                <a:spcPct val="100000"/>
              </a:lnSpc>
              <a:spcBef>
                <a:spcPct val="0"/>
              </a:spcBef>
              <a:spcAft>
                <a:spcPts val="0"/>
              </a:spcAft>
              <a:buClrTx/>
              <a:buSzTx/>
              <a:tabLst/>
              <a:defRPr/>
            </a:pPr>
            <a:r>
              <a:rPr lang="en-US" sz="3600" b="1" dirty="0" smtClean="0">
                <a:solidFill>
                  <a:srgbClr val="C00000"/>
                </a:solidFill>
                <a:latin typeface="+mj-lt"/>
                <a:ea typeface="+mj-ea"/>
                <a:cs typeface="+mj-cs"/>
              </a:rPr>
              <a:t>Challenges in Transformation Projects including </a:t>
            </a:r>
            <a:r>
              <a:rPr lang="en-US" sz="3600" b="1" dirty="0" smtClean="0">
                <a:solidFill>
                  <a:srgbClr val="C00000"/>
                </a:solidFill>
                <a:latin typeface="+mj-lt"/>
                <a:ea typeface="+mj-ea"/>
                <a:cs typeface="+mj-cs"/>
              </a:rPr>
              <a:t>e-Governance</a:t>
            </a:r>
            <a:endParaRPr lang="en-US" sz="3600" b="1" dirty="0" smtClean="0">
              <a:solidFill>
                <a:srgbClr val="C00000"/>
              </a:solidFill>
              <a:latin typeface="+mj-lt"/>
              <a:ea typeface="+mj-ea"/>
              <a:cs typeface="+mj-cs"/>
            </a:endParaRPr>
          </a:p>
        </p:txBody>
      </p:sp>
      <p:sp>
        <p:nvSpPr>
          <p:cNvPr id="32" name="Rounded Rectangular Callout 31"/>
          <p:cNvSpPr/>
          <p:nvPr/>
        </p:nvSpPr>
        <p:spPr>
          <a:xfrm>
            <a:off x="6357950" y="3286124"/>
            <a:ext cx="2643206" cy="1143008"/>
          </a:xfrm>
          <a:prstGeom prst="wedgeRoundRectCallout">
            <a:avLst>
              <a:gd name="adj1" fmla="val -77794"/>
              <a:gd name="adj2" fmla="val 934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This also means that even though process issues are sorted out people issues may still remain!!</a:t>
            </a:r>
            <a:endParaRPr lang="en-GB" sz="1400" dirty="0"/>
          </a:p>
        </p:txBody>
      </p:sp>
    </p:spTree>
    <p:extLst>
      <p:ext uri="{BB962C8B-B14F-4D97-AF65-F5344CB8AC3E}">
        <p14:creationId xmlns="" xmlns:p14="http://schemas.microsoft.com/office/powerpoint/2010/main" val="2311845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0-#ppt_w/2"/>
                                          </p:val>
                                        </p:tav>
                                        <p:tav tm="100000">
                                          <p:val>
                                            <p:strVal val="#ppt_x"/>
                                          </p:val>
                                        </p:tav>
                                      </p:tavLst>
                                    </p:anim>
                                    <p:anim calcmode="lin" valueType="num">
                                      <p:cBhvr additive="base">
                                        <p:cTn id="16"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0-#ppt_w/2"/>
                                          </p:val>
                                        </p:tav>
                                        <p:tav tm="100000">
                                          <p:val>
                                            <p:strVal val="#ppt_x"/>
                                          </p:val>
                                        </p:tav>
                                      </p:tavLst>
                                    </p:anim>
                                    <p:anim calcmode="lin" valueType="num">
                                      <p:cBhvr additive="base">
                                        <p:cTn id="22" dur="500" fill="hold"/>
                                        <p:tgtEl>
                                          <p:spTgt spid="2"/>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0-#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0-#ppt_w/2"/>
                                          </p:val>
                                        </p:tav>
                                        <p:tav tm="100000">
                                          <p:val>
                                            <p:strVal val="#ppt_x"/>
                                          </p:val>
                                        </p:tav>
                                      </p:tavLst>
                                    </p:anim>
                                    <p:anim calcmode="lin" valueType="num">
                                      <p:cBhvr additive="base">
                                        <p:cTn id="30" dur="500" fill="hold"/>
                                        <p:tgtEl>
                                          <p:spTgt spid="4"/>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0-#ppt_w/2"/>
                                          </p:val>
                                        </p:tav>
                                        <p:tav tm="100000">
                                          <p:val>
                                            <p:strVal val="#ppt_x"/>
                                          </p:val>
                                        </p:tav>
                                      </p:tavLst>
                                    </p:anim>
                                    <p:anim calcmode="lin" valueType="num">
                                      <p:cBhvr additive="base">
                                        <p:cTn id="34" dur="500" fill="hold"/>
                                        <p:tgtEl>
                                          <p:spTgt spid="5"/>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0-#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0-#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0-#ppt_w/2"/>
                                          </p:val>
                                        </p:tav>
                                        <p:tav tm="100000">
                                          <p:val>
                                            <p:strVal val="#ppt_x"/>
                                          </p:val>
                                        </p:tav>
                                      </p:tavLst>
                                    </p:anim>
                                    <p:anim calcmode="lin" valueType="num">
                                      <p:cBhvr additive="base">
                                        <p:cTn id="48" dur="500" fill="hold"/>
                                        <p:tgtEl>
                                          <p:spTgt spid="16"/>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0-#ppt_w/2"/>
                                          </p:val>
                                        </p:tav>
                                        <p:tav tm="100000">
                                          <p:val>
                                            <p:strVal val="#ppt_x"/>
                                          </p:val>
                                        </p:tav>
                                      </p:tavLst>
                                    </p:anim>
                                    <p:anim calcmode="lin" valueType="num">
                                      <p:cBhvr additive="base">
                                        <p:cTn id="52" dur="500" fill="hold"/>
                                        <p:tgtEl>
                                          <p:spTgt spid="17"/>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0-#ppt_w/2"/>
                                          </p:val>
                                        </p:tav>
                                        <p:tav tm="100000">
                                          <p:val>
                                            <p:strVal val="#ppt_x"/>
                                          </p:val>
                                        </p:tav>
                                      </p:tavLst>
                                    </p:anim>
                                    <p:anim calcmode="lin" valueType="num">
                                      <p:cBhvr additive="base">
                                        <p:cTn id="56" dur="500" fill="hold"/>
                                        <p:tgtEl>
                                          <p:spTgt spid="18"/>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500" fill="hold"/>
                                        <p:tgtEl>
                                          <p:spTgt spid="19"/>
                                        </p:tgtEl>
                                        <p:attrNameLst>
                                          <p:attrName>ppt_x</p:attrName>
                                        </p:attrNameLst>
                                      </p:cBhvr>
                                      <p:tavLst>
                                        <p:tav tm="0">
                                          <p:val>
                                            <p:strVal val="0-#ppt_w/2"/>
                                          </p:val>
                                        </p:tav>
                                        <p:tav tm="100000">
                                          <p:val>
                                            <p:strVal val="#ppt_x"/>
                                          </p:val>
                                        </p:tav>
                                      </p:tavLst>
                                    </p:anim>
                                    <p:anim calcmode="lin" valueType="num">
                                      <p:cBhvr additive="base">
                                        <p:cTn id="60"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3" presetClass="entr" presetSubtype="10" fill="hold" grpId="0" nodeType="click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blinds(horizontal)">
                                      <p:cBhvr>
                                        <p:cTn id="6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3" grpId="0" animBg="1"/>
      <p:bldP spid="24" grpId="0" animBg="1"/>
      <p:bldP spid="25" grpId="0" animBg="1"/>
      <p:bldP spid="32"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a:xfrm>
            <a:off x="187638" y="322648"/>
            <a:ext cx="8805600" cy="534584"/>
          </a:xfrm>
        </p:spPr>
        <p:txBody>
          <a:bodyPr>
            <a:noAutofit/>
          </a:bodyPr>
          <a:lstStyle/>
          <a:p>
            <a:r>
              <a:rPr lang="en-US" sz="3600" b="1" dirty="0" smtClean="0">
                <a:solidFill>
                  <a:srgbClr val="C00000"/>
                </a:solidFill>
              </a:rPr>
              <a:t>People and Organisational Change</a:t>
            </a:r>
          </a:p>
        </p:txBody>
      </p:sp>
      <p:sp>
        <p:nvSpPr>
          <p:cNvPr id="6" name="Rectangle 19"/>
          <p:cNvSpPr>
            <a:spLocks noGrp="1" noChangeArrowheads="1"/>
          </p:cNvSpPr>
          <p:nvPr>
            <p:ph type="body" sz="quarter" idx="10"/>
          </p:nvPr>
        </p:nvSpPr>
        <p:spPr>
          <a:xfrm>
            <a:off x="200814" y="1143000"/>
            <a:ext cx="8769600" cy="4322363"/>
          </a:xfrm>
        </p:spPr>
        <p:txBody>
          <a:bodyPr>
            <a:normAutofit fontScale="92500" lnSpcReduction="20000"/>
          </a:bodyPr>
          <a:lstStyle/>
          <a:p>
            <a:pPr algn="ctr"/>
            <a:r>
              <a:rPr lang="en-US" b="1" dirty="0" smtClean="0">
                <a:solidFill>
                  <a:srgbClr val="0070C0"/>
                </a:solidFill>
              </a:rPr>
              <a:t>Organisations don’t adapt to change, People do.</a:t>
            </a:r>
          </a:p>
          <a:p>
            <a:pPr algn="ctr"/>
            <a:endParaRPr lang="en-US" b="1" dirty="0" smtClean="0">
              <a:solidFill>
                <a:schemeClr val="tx1"/>
              </a:solidFill>
            </a:endParaRPr>
          </a:p>
          <a:p>
            <a:pPr marL="234950" indent="-234950">
              <a:buFont typeface="Arial" pitchFamily="34" charset="0"/>
              <a:buChar char="•"/>
            </a:pPr>
            <a:r>
              <a:rPr lang="en-US" sz="2400" b="1" dirty="0" smtClean="0">
                <a:solidFill>
                  <a:schemeClr val="tx1"/>
                </a:solidFill>
              </a:rPr>
              <a:t>Human behaviour is complex</a:t>
            </a:r>
          </a:p>
          <a:p>
            <a:endParaRPr lang="en-US" sz="2400" b="1" dirty="0" smtClean="0">
              <a:solidFill>
                <a:schemeClr val="tx1"/>
              </a:solidFill>
            </a:endParaRPr>
          </a:p>
          <a:p>
            <a:pPr marL="234950" indent="-234950">
              <a:buFont typeface="Arial" pitchFamily="34" charset="0"/>
              <a:buChar char="•"/>
            </a:pPr>
            <a:r>
              <a:rPr lang="en-US" sz="2400" b="1" dirty="0" smtClean="0">
                <a:solidFill>
                  <a:schemeClr val="tx1"/>
                </a:solidFill>
              </a:rPr>
              <a:t>Change initiatives face varying levels of resistance and questioning of motive of change </a:t>
            </a:r>
          </a:p>
          <a:p>
            <a:pPr marL="111125" indent="-111125">
              <a:buFont typeface="Arial" pitchFamily="34" charset="0"/>
              <a:buChar char="•"/>
            </a:pPr>
            <a:endParaRPr lang="en-US" sz="2400" b="1" dirty="0" smtClean="0">
              <a:solidFill>
                <a:schemeClr val="tx1"/>
              </a:solidFill>
            </a:endParaRPr>
          </a:p>
          <a:p>
            <a:pPr marL="234950" indent="-234950">
              <a:buFont typeface="Arial" pitchFamily="34" charset="0"/>
              <a:buChar char="•"/>
            </a:pPr>
            <a:r>
              <a:rPr lang="en-US" sz="2400" b="1" dirty="0" smtClean="0">
                <a:solidFill>
                  <a:schemeClr val="tx1"/>
                </a:solidFill>
              </a:rPr>
              <a:t>People resist change only when they feel that change is being imposed on them, without their consent</a:t>
            </a:r>
          </a:p>
          <a:p>
            <a:pPr>
              <a:buFont typeface="Arial" pitchFamily="34" charset="0"/>
              <a:buChar char="•"/>
            </a:pPr>
            <a:endParaRPr lang="en-US" sz="2400" b="1" dirty="0" smtClean="0">
              <a:solidFill>
                <a:schemeClr val="tx1"/>
              </a:solidFill>
            </a:endParaRPr>
          </a:p>
          <a:p>
            <a:pPr marL="234950" indent="-234950">
              <a:buFont typeface="Arial" pitchFamily="34" charset="0"/>
              <a:buChar char="•"/>
            </a:pPr>
            <a:r>
              <a:rPr lang="en-US" sz="2400" b="1" dirty="0" smtClean="0">
                <a:solidFill>
                  <a:schemeClr val="tx1"/>
                </a:solidFill>
              </a:rPr>
              <a:t> Costs of ignoring </a:t>
            </a:r>
            <a:r>
              <a:rPr lang="en-US" sz="2400" b="1" dirty="0" err="1" smtClean="0">
                <a:solidFill>
                  <a:schemeClr val="tx1"/>
                </a:solidFill>
              </a:rPr>
              <a:t>behavioural</a:t>
            </a:r>
            <a:r>
              <a:rPr lang="en-US" sz="2400" b="1" dirty="0" smtClean="0">
                <a:solidFill>
                  <a:schemeClr val="tx1"/>
                </a:solidFill>
              </a:rPr>
              <a:t> risk could be significant in the current economic context</a:t>
            </a:r>
          </a:p>
          <a:p>
            <a:pPr>
              <a:buFont typeface="Arial" pitchFamily="34" charset="0"/>
              <a:buChar char="•"/>
            </a:pPr>
            <a:endParaRPr lang="en-US" dirty="0" smtClean="0">
              <a:solidFill>
                <a:schemeClr val="tx1"/>
              </a:solidFill>
            </a:endParaRPr>
          </a:p>
          <a:p>
            <a:pPr>
              <a:buFont typeface="Arial" pitchFamily="34" charset="0"/>
              <a:buChar char="•"/>
            </a:pPr>
            <a:endParaRPr lang="en-US" dirty="0" smtClean="0">
              <a:solidFill>
                <a:schemeClr val="tx1"/>
              </a:solidFill>
            </a:endParaRPr>
          </a:p>
        </p:txBody>
      </p:sp>
      <p:pic>
        <p:nvPicPr>
          <p:cNvPr id="1027" name="Picture 3"/>
          <p:cNvPicPr>
            <a:picLocks noChangeAspect="1" noChangeArrowheads="1"/>
          </p:cNvPicPr>
          <p:nvPr/>
        </p:nvPicPr>
        <p:blipFill>
          <a:blip r:embed="rId3" cstate="print"/>
          <a:srcRect/>
          <a:stretch>
            <a:fillRect/>
          </a:stretch>
        </p:blipFill>
        <p:spPr bwMode="auto">
          <a:xfrm>
            <a:off x="6172200" y="5257800"/>
            <a:ext cx="2971800" cy="1600200"/>
          </a:xfrm>
          <a:prstGeom prst="rect">
            <a:avLst/>
          </a:prstGeom>
          <a:noFill/>
          <a:ln w="9525">
            <a:noFill/>
            <a:miter lim="800000"/>
            <a:headEnd/>
            <a:tailEnd/>
          </a:ln>
          <a:effectLst/>
        </p:spPr>
      </p:pic>
      <p:sp>
        <p:nvSpPr>
          <p:cNvPr id="9" name="Fußzeilenplatzhalter 4"/>
          <p:cNvSpPr txBox="1">
            <a:spLocks/>
          </p:cNvSpPr>
          <p:nvPr/>
        </p:nvSpPr>
        <p:spPr>
          <a:xfrm>
            <a:off x="200814" y="5953450"/>
            <a:ext cx="6243814" cy="159411"/>
          </a:xfrm>
          <a:prstGeom prst="rect">
            <a:avLst/>
          </a:prstGeom>
        </p:spPr>
        <p:txBody>
          <a:bodyPr vert="horz" lIns="0" tIns="0" rIns="0" bIns="0" rtlCol="0" anchor="t" anchorCtr="0"/>
          <a:lstStyle>
            <a:lvl1pPr algn="l">
              <a:defRPr sz="1100">
                <a:solidFill>
                  <a:schemeClr val="accent1"/>
                </a:solidFill>
              </a:defRPr>
            </a:lvl1p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600" b="1" i="0" u="none" strike="noStrike" kern="1200" cap="none" spc="0" normalizeH="0" baseline="0" noProof="0" dirty="0" smtClean="0">
                <a:ln>
                  <a:noFill/>
                </a:ln>
                <a:solidFill>
                  <a:srgbClr val="FF0000"/>
                </a:solidFill>
                <a:effectLst/>
                <a:uLnTx/>
                <a:uFillTx/>
                <a:latin typeface="Arial" charset="0"/>
                <a:ea typeface="+mn-ea"/>
                <a:cs typeface="Arial" charset="0"/>
              </a:rPr>
              <a:t>Source: Human Change Management : Herding Cats by Mark J Dawson and Mark Jones </a:t>
            </a:r>
            <a:endParaRPr kumimoji="0" lang="en-US" sz="1600" b="1" i="0" u="none" strike="noStrike" kern="1200" cap="none" spc="0" normalizeH="0" baseline="0" noProof="0" dirty="0">
              <a:ln>
                <a:noFill/>
              </a:ln>
              <a:solidFill>
                <a:srgbClr val="FF0000"/>
              </a:solidFill>
              <a:effectLst/>
              <a:uLnTx/>
              <a:uFillTx/>
              <a:latin typeface="Arial" charset="0"/>
              <a:ea typeface="+mn-ea"/>
              <a:cs typeface="Arial" charset="0"/>
            </a:endParaRPr>
          </a:p>
        </p:txBody>
      </p:sp>
    </p:spTree>
    <p:extLst>
      <p:ext uri="{BB962C8B-B14F-4D97-AF65-F5344CB8AC3E}">
        <p14:creationId xmlns="" xmlns:p14="http://schemas.microsoft.com/office/powerpoint/2010/main" val="14042241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a:xfrm>
            <a:off x="187638" y="304800"/>
            <a:ext cx="8805600" cy="914400"/>
          </a:xfrm>
        </p:spPr>
        <p:txBody>
          <a:bodyPr>
            <a:noAutofit/>
          </a:bodyPr>
          <a:lstStyle/>
          <a:p>
            <a:r>
              <a:rPr lang="en-US" sz="3600" b="1" dirty="0" smtClean="0">
                <a:solidFill>
                  <a:srgbClr val="C00000"/>
                </a:solidFill>
              </a:rPr>
              <a:t>People related challenges</a:t>
            </a:r>
          </a:p>
        </p:txBody>
      </p:sp>
      <p:sp>
        <p:nvSpPr>
          <p:cNvPr id="6" name="Rectangle 19"/>
          <p:cNvSpPr>
            <a:spLocks noGrp="1" noChangeArrowheads="1"/>
          </p:cNvSpPr>
          <p:nvPr>
            <p:ph type="body" sz="quarter" idx="10"/>
          </p:nvPr>
        </p:nvSpPr>
        <p:spPr>
          <a:xfrm>
            <a:off x="214282" y="1500174"/>
            <a:ext cx="5715040" cy="3300426"/>
          </a:xfrm>
        </p:spPr>
        <p:txBody>
          <a:bodyPr>
            <a:noAutofit/>
          </a:bodyPr>
          <a:lstStyle/>
          <a:p>
            <a:r>
              <a:rPr lang="en-US" sz="1800" b="1" dirty="0" smtClean="0">
                <a:solidFill>
                  <a:schemeClr val="tx1"/>
                </a:solidFill>
              </a:rPr>
              <a:t>People related challenges relate to three important aspects:</a:t>
            </a:r>
          </a:p>
          <a:p>
            <a:endParaRPr lang="en-US" sz="1800" b="1" dirty="0" smtClean="0">
              <a:solidFill>
                <a:schemeClr val="tx1"/>
              </a:solidFill>
            </a:endParaRPr>
          </a:p>
          <a:p>
            <a:pPr marL="234950" indent="-234950">
              <a:buFont typeface="Arial" pitchFamily="34" charset="0"/>
              <a:buChar char="•"/>
            </a:pPr>
            <a:r>
              <a:rPr lang="en-US" sz="1800" b="1" dirty="0" smtClean="0">
                <a:solidFill>
                  <a:schemeClr val="tx1"/>
                </a:solidFill>
              </a:rPr>
              <a:t> Mindset (Culture)</a:t>
            </a:r>
          </a:p>
          <a:p>
            <a:pPr>
              <a:buNone/>
            </a:pPr>
            <a:r>
              <a:rPr lang="en-US" sz="1800" b="1" dirty="0" smtClean="0">
                <a:solidFill>
                  <a:schemeClr val="tx1"/>
                </a:solidFill>
              </a:rPr>
              <a:t>  </a:t>
            </a:r>
          </a:p>
          <a:p>
            <a:pPr marL="234950" indent="-234950">
              <a:buFont typeface="Arial" pitchFamily="34" charset="0"/>
              <a:buChar char="•"/>
            </a:pPr>
            <a:r>
              <a:rPr lang="en-US" sz="1800" b="1" dirty="0" smtClean="0">
                <a:solidFill>
                  <a:schemeClr val="tx1"/>
                </a:solidFill>
              </a:rPr>
              <a:t> Communication and Awareness (Internal and External stakeholders)</a:t>
            </a:r>
          </a:p>
          <a:p>
            <a:pPr>
              <a:buFont typeface="Arial" pitchFamily="34" charset="0"/>
              <a:buChar char="•"/>
            </a:pPr>
            <a:endParaRPr lang="en-US" sz="1800" b="1" dirty="0" smtClean="0">
              <a:solidFill>
                <a:schemeClr val="tx1"/>
              </a:solidFill>
            </a:endParaRPr>
          </a:p>
          <a:p>
            <a:pPr marL="234950" indent="-234950">
              <a:buFont typeface="Arial" pitchFamily="34" charset="0"/>
              <a:buChar char="•"/>
            </a:pPr>
            <a:r>
              <a:rPr lang="en-US" sz="1800" b="1" dirty="0" smtClean="0">
                <a:solidFill>
                  <a:schemeClr val="tx1"/>
                </a:solidFill>
              </a:rPr>
              <a:t>Skill-sets  (Human capital development and life-long learning)</a:t>
            </a:r>
          </a:p>
        </p:txBody>
      </p:sp>
      <p:graphicFrame>
        <p:nvGraphicFramePr>
          <p:cNvPr id="8" name="Diagram 7"/>
          <p:cNvGraphicFramePr/>
          <p:nvPr/>
        </p:nvGraphicFramePr>
        <p:xfrm>
          <a:off x="4214810" y="1142984"/>
          <a:ext cx="6000792" cy="38179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Horizontal Scroll 9"/>
          <p:cNvSpPr/>
          <p:nvPr/>
        </p:nvSpPr>
        <p:spPr>
          <a:xfrm>
            <a:off x="457200" y="4953000"/>
            <a:ext cx="7786742" cy="129540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 </a:t>
            </a:r>
            <a:r>
              <a:rPr lang="en-GB" sz="1600" b="1" dirty="0" smtClean="0">
                <a:solidFill>
                  <a:schemeClr val="accent3">
                    <a:lumMod val="20000"/>
                    <a:lumOff val="80000"/>
                  </a:schemeClr>
                </a:solidFill>
              </a:rPr>
              <a:t>75% of all organizational </a:t>
            </a:r>
            <a:r>
              <a:rPr lang="en-US" sz="1600" b="1" dirty="0" smtClean="0">
                <a:solidFill>
                  <a:schemeClr val="accent3">
                    <a:lumMod val="20000"/>
                    <a:lumOff val="80000"/>
                  </a:schemeClr>
                </a:solidFill>
              </a:rPr>
              <a:t>change programs fail, largely because employees feel left out of the process and end up lacking the motivation, skills and knowledge to adopt new systems and </a:t>
            </a:r>
            <a:r>
              <a:rPr lang="en-GB" sz="1600" b="1" dirty="0" smtClean="0">
                <a:solidFill>
                  <a:schemeClr val="accent3">
                    <a:lumMod val="20000"/>
                    <a:lumOff val="80000"/>
                  </a:schemeClr>
                </a:solidFill>
              </a:rPr>
              <a:t>procedures</a:t>
            </a:r>
          </a:p>
          <a:p>
            <a:pPr algn="ctr"/>
            <a:endParaRPr lang="en-GB" sz="1400" dirty="0"/>
          </a:p>
        </p:txBody>
      </p:sp>
      <p:sp>
        <p:nvSpPr>
          <p:cNvPr id="11" name="Fußzeilenplatzhalter 4"/>
          <p:cNvSpPr txBox="1">
            <a:spLocks/>
          </p:cNvSpPr>
          <p:nvPr/>
        </p:nvSpPr>
        <p:spPr>
          <a:xfrm>
            <a:off x="533400" y="6248400"/>
            <a:ext cx="6243814" cy="609600"/>
          </a:xfrm>
          <a:prstGeom prst="rect">
            <a:avLst/>
          </a:prstGeom>
        </p:spPr>
        <p:txBody>
          <a:bodyPr vert="horz" lIns="0" tIns="0" rIns="0" bIns="0" rtlCol="0" anchor="t" anchorCtr="0"/>
          <a:lstStyle>
            <a:lvl1pPr algn="l">
              <a:defRPr sz="1100">
                <a:solidFill>
                  <a:schemeClr val="accent1"/>
                </a:solidFill>
              </a:defRPr>
            </a:lvl1p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400" b="1" i="0" u="none" strike="noStrike" kern="1200" cap="none" spc="0" normalizeH="0" baseline="0" noProof="0" dirty="0" smtClean="0">
                <a:ln>
                  <a:noFill/>
                </a:ln>
                <a:solidFill>
                  <a:srgbClr val="FF0000"/>
                </a:solidFill>
                <a:effectLst/>
                <a:uLnTx/>
                <a:uFillTx/>
                <a:latin typeface="Arial" charset="0"/>
                <a:ea typeface="+mn-ea"/>
                <a:cs typeface="Arial" charset="0"/>
              </a:rPr>
              <a:t>Source: Human Change Management : Herding Cats by Mark J Dawson and Mark Jones </a:t>
            </a:r>
            <a:endParaRPr kumimoji="0" lang="en-US" sz="1400" b="1" i="0" u="none" strike="noStrike" kern="1200" cap="none" spc="0" normalizeH="0" baseline="0" noProof="0" dirty="0">
              <a:ln>
                <a:noFill/>
              </a:ln>
              <a:solidFill>
                <a:srgbClr val="FF0000"/>
              </a:solidFill>
              <a:effectLst/>
              <a:uLnTx/>
              <a:uFillTx/>
              <a:latin typeface="Arial" charset="0"/>
              <a:ea typeface="+mn-ea"/>
              <a:cs typeface="Arial" charset="0"/>
            </a:endParaRPr>
          </a:p>
        </p:txBody>
      </p:sp>
    </p:spTree>
    <p:extLst>
      <p:ext uri="{BB962C8B-B14F-4D97-AF65-F5344CB8AC3E}">
        <p14:creationId xmlns="" xmlns:p14="http://schemas.microsoft.com/office/powerpoint/2010/main" val="17834994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a:xfrm>
            <a:off x="0" y="152400"/>
            <a:ext cx="8805600" cy="611248"/>
          </a:xfrm>
        </p:spPr>
        <p:txBody>
          <a:bodyPr>
            <a:normAutofit fontScale="90000"/>
          </a:bodyPr>
          <a:lstStyle/>
          <a:p>
            <a:r>
              <a:rPr lang="en-US" b="1" dirty="0" smtClean="0">
                <a:solidFill>
                  <a:srgbClr val="C00000"/>
                </a:solidFill>
              </a:rPr>
              <a:t>Barriers related to People</a:t>
            </a:r>
          </a:p>
        </p:txBody>
      </p:sp>
      <p:sp>
        <p:nvSpPr>
          <p:cNvPr id="8" name="Rectangle 3"/>
          <p:cNvSpPr>
            <a:spLocks noGrp="1" noChangeArrowheads="1"/>
          </p:cNvSpPr>
          <p:nvPr>
            <p:ph type="body" sz="quarter" idx="10"/>
          </p:nvPr>
        </p:nvSpPr>
        <p:spPr>
          <a:xfrm>
            <a:off x="179419" y="685800"/>
            <a:ext cx="8821737" cy="814374"/>
          </a:xfrm>
          <a:prstGeom prst="rect">
            <a:avLst/>
          </a:prstGeom>
        </p:spPr>
        <p:txBody>
          <a:bodyPr>
            <a:normAutofit/>
          </a:bodyPr>
          <a:lstStyle/>
          <a:p>
            <a:pPr marL="0" indent="0" eaLnBrk="1" hangingPunct="1">
              <a:tabLst>
                <a:tab pos="4376738" algn="l"/>
              </a:tabLst>
            </a:pPr>
            <a:r>
              <a:rPr lang="en-GB" b="1" dirty="0" smtClean="0"/>
              <a:t>Top 10 barriers</a:t>
            </a:r>
            <a:r>
              <a:rPr lang="en-GB" dirty="0" smtClean="0"/>
              <a:t>	</a:t>
            </a:r>
            <a:endParaRPr lang="en-GB" dirty="0" smtClean="0">
              <a:solidFill>
                <a:schemeClr val="tx2"/>
              </a:solidFill>
            </a:endParaRPr>
          </a:p>
        </p:txBody>
      </p:sp>
      <p:grpSp>
        <p:nvGrpSpPr>
          <p:cNvPr id="2" name="Group 15"/>
          <p:cNvGrpSpPr/>
          <p:nvPr/>
        </p:nvGrpSpPr>
        <p:grpSpPr>
          <a:xfrm>
            <a:off x="176211" y="1371600"/>
            <a:ext cx="8539193" cy="3707567"/>
            <a:chOff x="141288" y="2247900"/>
            <a:chExt cx="4181475" cy="3494089"/>
          </a:xfrm>
        </p:grpSpPr>
        <p:sp>
          <p:nvSpPr>
            <p:cNvPr id="17" name="Rectangle 5"/>
            <p:cNvSpPr>
              <a:spLocks noChangeArrowheads="1"/>
            </p:cNvSpPr>
            <p:nvPr/>
          </p:nvSpPr>
          <p:spPr bwMode="auto">
            <a:xfrm>
              <a:off x="141288" y="2247900"/>
              <a:ext cx="4181475" cy="3494089"/>
            </a:xfrm>
            <a:prstGeom prst="rect">
              <a:avLst/>
            </a:prstGeom>
            <a:solidFill>
              <a:srgbClr val="3A4972"/>
            </a:solidFill>
            <a:ln w="12700">
              <a:solidFill>
                <a:srgbClr val="3A4972"/>
              </a:solidFill>
              <a:miter lim="800000"/>
              <a:headEnd/>
              <a:tailEnd/>
            </a:ln>
          </p:spPr>
          <p:txBody>
            <a:bodyPr wrap="none" lIns="92075" tIns="155575" rIns="92075" bIns="15557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 name="Rectangle 7"/>
            <p:cNvSpPr>
              <a:spLocks noChangeArrowheads="1"/>
            </p:cNvSpPr>
            <p:nvPr/>
          </p:nvSpPr>
          <p:spPr bwMode="auto">
            <a:xfrm>
              <a:off x="229894" y="2247900"/>
              <a:ext cx="3952942" cy="3243421"/>
            </a:xfrm>
            <a:prstGeom prst="rect">
              <a:avLst/>
            </a:prstGeom>
            <a:solidFill>
              <a:schemeClr val="tx2">
                <a:lumMod val="40000"/>
                <a:lumOff val="60000"/>
              </a:schemeClr>
            </a:solidFill>
            <a:ln w="9525">
              <a:noFill/>
              <a:miter lim="800000"/>
              <a:headEnd/>
              <a:tailEnd/>
            </a:ln>
          </p:spPr>
          <p:txBody>
            <a:bodyPr wrap="square" lIns="92075" tIns="46038" rIns="92075" bIns="46038">
              <a:spAutoFit/>
            </a:bodyPr>
            <a:lstStyle/>
            <a:p>
              <a:pPr marL="0" marR="0" lvl="0" indent="0" defTabSz="9144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Competing resources							48%</a:t>
              </a:r>
            </a:p>
            <a:p>
              <a:pPr marL="0" marR="0" lvl="0" indent="0" defTabSz="9144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Functional boundaries						44%</a:t>
              </a:r>
            </a:p>
            <a:p>
              <a:pPr marL="0" marR="0" lvl="0" indent="0" defTabSz="9144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Change skills							43%</a:t>
              </a:r>
            </a:p>
            <a:p>
              <a:pPr marL="0" marR="0" lvl="0" indent="0" defTabSz="9144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Middle management							38%</a:t>
              </a:r>
            </a:p>
            <a:p>
              <a:pPr marL="0" marR="0" lvl="0" indent="0" defTabSz="9144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Long IT lead times							35%</a:t>
              </a:r>
            </a:p>
            <a:p>
              <a:pPr marL="0" marR="0" lvl="0" indent="0" defTabSz="9144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Communication							35%</a:t>
              </a:r>
            </a:p>
            <a:p>
              <a:pPr marL="0" marR="0" lvl="0" indent="0" defTabSz="9144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Employee opposition							33%</a:t>
              </a:r>
            </a:p>
            <a:p>
              <a:pPr marL="0" marR="0" lvl="0" indent="0" defTabSz="9144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HR (people/training) issues						33%</a:t>
              </a:r>
            </a:p>
            <a:p>
              <a:pPr marL="0" marR="0" lvl="0" indent="0" defTabSz="9144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Initiative fatigue							32%</a:t>
              </a:r>
            </a:p>
            <a:p>
              <a:pPr marL="0" marR="0" lvl="0" indent="0" defTabSz="914400" eaLnBrk="0" fontAlgn="auto" latinLnBrk="0" hangingPunct="0">
                <a:lnSpc>
                  <a:spcPct val="100000"/>
                </a:lnSpc>
                <a:spcBef>
                  <a:spcPct val="20000"/>
                </a:spcBef>
                <a:spcAft>
                  <a:spcPct val="20000"/>
                </a:spcAft>
                <a:buClrTx/>
                <a:buSzTx/>
                <a:buFontTx/>
                <a:buNone/>
                <a:tabLst/>
                <a:defRPr/>
              </a:pPr>
              <a:r>
                <a:rPr kumimoji="0" lang="en-US" sz="1600" b="1" i="0" u="none" strike="noStrike" kern="0" cap="none" spc="0" normalizeH="0" baseline="0" noProof="0" dirty="0" smtClean="0">
                  <a:ln>
                    <a:noFill/>
                  </a:ln>
                  <a:solidFill>
                    <a:schemeClr val="tx1">
                      <a:lumMod val="95000"/>
                      <a:lumOff val="5000"/>
                    </a:schemeClr>
                  </a:solidFill>
                  <a:effectLst/>
                  <a:uLnTx/>
                  <a:uFillTx/>
                </a:rPr>
                <a:t>Unrealistic timetables						31%</a:t>
              </a:r>
            </a:p>
          </p:txBody>
        </p:sp>
      </p:grpSp>
      <p:sp>
        <p:nvSpPr>
          <p:cNvPr id="23" name="Text Box 4"/>
          <p:cNvSpPr txBox="1">
            <a:spLocks noChangeArrowheads="1"/>
          </p:cNvSpPr>
          <p:nvPr/>
        </p:nvSpPr>
        <p:spPr bwMode="auto">
          <a:xfrm>
            <a:off x="142844" y="5072074"/>
            <a:ext cx="2789546" cy="338554"/>
          </a:xfrm>
          <a:prstGeom prst="rect">
            <a:avLst/>
          </a:prstGeom>
          <a:noFill/>
          <a:ln w="9525">
            <a:noFill/>
            <a:miter lim="800000"/>
            <a:headEnd/>
            <a:tailEnd/>
          </a:ln>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F0000"/>
                </a:solidFill>
                <a:effectLst/>
                <a:uLnTx/>
                <a:uFillTx/>
              </a:rPr>
              <a:t>Source: PwC Mori Survey 1997</a:t>
            </a:r>
          </a:p>
        </p:txBody>
      </p:sp>
      <p:sp>
        <p:nvSpPr>
          <p:cNvPr id="24" name="Rectangle 23"/>
          <p:cNvSpPr/>
          <p:nvPr/>
        </p:nvSpPr>
        <p:spPr>
          <a:xfrm>
            <a:off x="357158" y="5500702"/>
            <a:ext cx="8572560" cy="1128698"/>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chemeClr val="tx1">
                    <a:lumMod val="95000"/>
                    <a:lumOff val="5000"/>
                  </a:schemeClr>
                </a:solidFill>
              </a:rPr>
              <a:t>The mentioned survey findings indicate that most of the barriers relate to people</a:t>
            </a:r>
            <a:endParaRPr lang="en-GB" sz="2800" b="1" dirty="0">
              <a:solidFill>
                <a:schemeClr val="tx1">
                  <a:lumMod val="95000"/>
                  <a:lumOff val="5000"/>
                </a:schemeClr>
              </a:solidFill>
            </a:endParaRPr>
          </a:p>
        </p:txBody>
      </p:sp>
    </p:spTree>
    <p:extLst>
      <p:ext uri="{BB962C8B-B14F-4D97-AF65-F5344CB8AC3E}">
        <p14:creationId xmlns="" xmlns:p14="http://schemas.microsoft.com/office/powerpoint/2010/main" val="2066186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checkerboard(across)">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Rectangle 18"/>
          <p:cNvSpPr>
            <a:spLocks noGrp="1" noChangeArrowheads="1"/>
          </p:cNvSpPr>
          <p:nvPr>
            <p:ph type="title"/>
          </p:nvPr>
        </p:nvSpPr>
        <p:spPr>
          <a:xfrm>
            <a:off x="187638" y="304800"/>
            <a:ext cx="8805600" cy="658852"/>
          </a:xfrm>
        </p:spPr>
        <p:txBody>
          <a:bodyPr>
            <a:normAutofit fontScale="90000"/>
          </a:bodyPr>
          <a:lstStyle/>
          <a:p>
            <a:r>
              <a:rPr lang="en-US" b="1" dirty="0" smtClean="0">
                <a:solidFill>
                  <a:srgbClr val="C00000"/>
                </a:solidFill>
              </a:rPr>
              <a:t>Barriers related to People</a:t>
            </a:r>
          </a:p>
        </p:txBody>
      </p:sp>
      <p:sp>
        <p:nvSpPr>
          <p:cNvPr id="6" name="Rectangle 19"/>
          <p:cNvSpPr>
            <a:spLocks noGrp="1" noChangeArrowheads="1"/>
          </p:cNvSpPr>
          <p:nvPr>
            <p:ph type="body" sz="quarter" idx="10"/>
          </p:nvPr>
        </p:nvSpPr>
        <p:spPr>
          <a:xfrm>
            <a:off x="180000" y="1177966"/>
            <a:ext cx="4392000" cy="4322363"/>
          </a:xfrm>
        </p:spPr>
        <p:txBody>
          <a:bodyPr>
            <a:noAutofit/>
          </a:bodyPr>
          <a:lstStyle/>
          <a:p>
            <a:r>
              <a:rPr lang="en-US" sz="1800" b="1" dirty="0" smtClean="0">
                <a:solidFill>
                  <a:schemeClr val="tx1"/>
                </a:solidFill>
              </a:rPr>
              <a:t>Individual</a:t>
            </a:r>
          </a:p>
          <a:p>
            <a:endParaRPr lang="en-US" sz="1800" b="1" dirty="0" smtClean="0">
              <a:solidFill>
                <a:schemeClr val="tx1"/>
              </a:solidFill>
            </a:endParaRPr>
          </a:p>
          <a:p>
            <a:r>
              <a:rPr lang="en-US" sz="1600" b="1" dirty="0" smtClean="0">
                <a:solidFill>
                  <a:schemeClr val="tx1"/>
                </a:solidFill>
              </a:rPr>
              <a:t>Habit : Deep rooted ways of doing things and working in the government</a:t>
            </a:r>
          </a:p>
          <a:p>
            <a:endParaRPr lang="en-US" sz="1600" b="1" dirty="0" smtClean="0">
              <a:solidFill>
                <a:schemeClr val="tx1"/>
              </a:solidFill>
            </a:endParaRPr>
          </a:p>
          <a:p>
            <a:pPr marL="0" lvl="1" indent="0">
              <a:spcBef>
                <a:spcPts val="0"/>
              </a:spcBef>
              <a:buNone/>
            </a:pPr>
            <a:r>
              <a:rPr lang="en-US" sz="1600" b="1" dirty="0" smtClean="0">
                <a:solidFill>
                  <a:schemeClr val="tx1"/>
                </a:solidFill>
              </a:rPr>
              <a:t>Security: Loss of feeling safe. Underlying Security &amp; Suspicion</a:t>
            </a:r>
          </a:p>
          <a:p>
            <a:endParaRPr lang="en-US" sz="1600" b="1" dirty="0" smtClean="0">
              <a:solidFill>
                <a:schemeClr val="tx1"/>
              </a:solidFill>
            </a:endParaRPr>
          </a:p>
          <a:p>
            <a:r>
              <a:rPr lang="en-US" sz="1600" b="1" dirty="0" smtClean="0">
                <a:solidFill>
                  <a:schemeClr val="tx1"/>
                </a:solidFill>
              </a:rPr>
              <a:t>Economic factors: Doubts around performance, productivity and pay issues. Lack of confidence in using the re-engineered processes</a:t>
            </a:r>
          </a:p>
          <a:p>
            <a:endParaRPr lang="en-US" sz="1600" b="1" dirty="0" smtClean="0">
              <a:solidFill>
                <a:schemeClr val="tx1"/>
              </a:solidFill>
            </a:endParaRPr>
          </a:p>
          <a:p>
            <a:r>
              <a:rPr lang="en-US" sz="1600" b="1" dirty="0" smtClean="0">
                <a:solidFill>
                  <a:schemeClr val="tx1"/>
                </a:solidFill>
              </a:rPr>
              <a:t>Fear of unknown: What will happen next? In the re-engineered scenario will I lose my powers?</a:t>
            </a:r>
          </a:p>
          <a:p>
            <a:endParaRPr lang="en-US" sz="1600" dirty="0" smtClean="0">
              <a:solidFill>
                <a:schemeClr val="tx1"/>
              </a:solidFill>
            </a:endParaRPr>
          </a:p>
          <a:p>
            <a:endParaRPr lang="en-US" sz="1800" dirty="0" smtClean="0">
              <a:solidFill>
                <a:schemeClr val="tx1"/>
              </a:solidFill>
            </a:endParaRPr>
          </a:p>
          <a:p>
            <a:endParaRPr lang="en-US" sz="1800" dirty="0" smtClean="0">
              <a:solidFill>
                <a:schemeClr val="tx1"/>
              </a:solidFill>
            </a:endParaRPr>
          </a:p>
        </p:txBody>
      </p:sp>
      <p:sp>
        <p:nvSpPr>
          <p:cNvPr id="7" name="Rectangle 19"/>
          <p:cNvSpPr txBox="1">
            <a:spLocks noChangeArrowheads="1"/>
          </p:cNvSpPr>
          <p:nvPr/>
        </p:nvSpPr>
        <p:spPr>
          <a:xfrm>
            <a:off x="4752000" y="1219200"/>
            <a:ext cx="4392000" cy="4064439"/>
          </a:xfrm>
          <a:prstGeom prst="rect">
            <a:avLst/>
          </a:prstGeom>
        </p:spPr>
        <p:txBody>
          <a:bodyPr vert="horz"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b="1" dirty="0" smtClean="0">
                <a:solidFill>
                  <a:schemeClr val="tx1"/>
                </a:solidFill>
                <a:latin typeface="+mn-lt"/>
                <a:cs typeface="+mn-cs"/>
              </a:rPr>
              <a:t>Organistional</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b="1"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b="1" dirty="0" smtClean="0">
                <a:solidFill>
                  <a:schemeClr val="tx1"/>
                </a:solidFill>
                <a:latin typeface="+mn-lt"/>
                <a:cs typeface="+mn-cs"/>
              </a:rPr>
              <a:t>Structural Inertia: Resistance to new processes and to move out of comfort zones</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600" b="1" dirty="0" smtClean="0">
              <a:solidFill>
                <a:schemeClr val="tx1"/>
              </a:solidFill>
              <a:latin typeface="+mn-lt"/>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b="1" dirty="0" smtClean="0">
                <a:solidFill>
                  <a:schemeClr val="tx1"/>
                </a:solidFill>
                <a:latin typeface="+mn-lt"/>
                <a:cs typeface="+mn-cs"/>
              </a:rPr>
              <a:t>Lack of common vision: There is no common understanding of the vision for change</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600" b="1"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b="1" dirty="0" smtClean="0">
                <a:solidFill>
                  <a:schemeClr val="tx1"/>
                </a:solidFill>
                <a:latin typeface="+mn-lt"/>
                <a:cs typeface="+mn-cs"/>
              </a:rPr>
              <a:t>Group Inertia: Change in individual behaviors at times inhibited by the way the group works</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600" b="1" dirty="0" smtClean="0">
              <a:solidFill>
                <a:schemeClr val="tx1"/>
              </a:solidFill>
              <a:latin typeface="+mn-lt"/>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b="1" dirty="0" smtClean="0">
                <a:solidFill>
                  <a:schemeClr val="tx1"/>
                </a:solidFill>
                <a:latin typeface="+mn-lt"/>
                <a:cs typeface="+mn-cs"/>
              </a:rPr>
              <a:t>Threat to expertise: New processes may be observed as a threat to the expertise of a specialized group. </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600" b="1" dirty="0" smtClean="0">
              <a:solidFill>
                <a:schemeClr val="tx1"/>
              </a:solidFill>
              <a:latin typeface="+mn-lt"/>
              <a:cs typeface="+mn-cs"/>
            </a:endParaRPr>
          </a:p>
          <a:p>
            <a:pPr fontAlgn="auto">
              <a:spcBef>
                <a:spcPts val="0"/>
              </a:spcBef>
              <a:spcAft>
                <a:spcPts val="0"/>
              </a:spcAft>
              <a:buSzTx/>
            </a:pPr>
            <a:r>
              <a:rPr lang="en-US" sz="1600" b="1" dirty="0" smtClean="0">
                <a:solidFill>
                  <a:schemeClr val="tx1"/>
                </a:solidFill>
                <a:latin typeface="+mn-lt"/>
                <a:cs typeface="+mn-cs"/>
              </a:rPr>
              <a:t>Threat to established power relationships: Perception of loss of power, authority and discretion. e-Gov perceived as infringement to “turf areas”</a:t>
            </a:r>
          </a:p>
          <a:p>
            <a:pPr fontAlgn="auto">
              <a:spcBef>
                <a:spcPts val="0"/>
              </a:spcBef>
              <a:spcAft>
                <a:spcPts val="0"/>
              </a:spcAft>
              <a:buSzTx/>
            </a:pPr>
            <a:endParaRPr lang="en-US" sz="1600" b="1" dirty="0" smtClean="0">
              <a:solidFill>
                <a:schemeClr val="tx1"/>
              </a:solidFill>
              <a:latin typeface="+mn-lt"/>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600" b="1" dirty="0" smtClean="0">
              <a:solidFill>
                <a:schemeClr val="tx1"/>
              </a:solidFill>
              <a:latin typeface="+mn-lt"/>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600" b="1" dirty="0" smtClean="0">
              <a:solidFill>
                <a:schemeClr val="tx1"/>
              </a:solidFill>
              <a:latin typeface="+mn-lt"/>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600" b="1" dirty="0" smtClean="0">
              <a:solidFill>
                <a:schemeClr val="tx1"/>
              </a:solidFill>
              <a:latin typeface="+mn-lt"/>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60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60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Rectangle 7"/>
          <p:cNvSpPr/>
          <p:nvPr/>
        </p:nvSpPr>
        <p:spPr>
          <a:xfrm>
            <a:off x="214282" y="6096000"/>
            <a:ext cx="8715436" cy="646331"/>
          </a:xfrm>
          <a:prstGeom prst="rect">
            <a:avLst/>
          </a:prstGeom>
        </p:spPr>
        <p:txBody>
          <a:bodyPr wrap="square">
            <a:spAutoFit/>
          </a:bodyPr>
          <a:lstStyle/>
          <a:p>
            <a:pPr algn="ctr"/>
            <a:r>
              <a:rPr lang="en-US" b="1" i="1" dirty="0" smtClean="0">
                <a:solidFill>
                  <a:srgbClr val="00B050"/>
                </a:solidFill>
              </a:rPr>
              <a:t>Management of change issues and people perceptions becomes imperative in disruptive changes like GPR</a:t>
            </a:r>
            <a:endParaRPr lang="en-US" sz="1600" b="1" i="1" dirty="0">
              <a:solidFill>
                <a:srgbClr val="00B050"/>
              </a:solidFill>
            </a:endParaRPr>
          </a:p>
        </p:txBody>
      </p:sp>
    </p:spTree>
    <p:extLst>
      <p:ext uri="{BB962C8B-B14F-4D97-AF65-F5344CB8AC3E}">
        <p14:creationId xmlns="" xmlns:p14="http://schemas.microsoft.com/office/powerpoint/2010/main" val="4599282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a:xfrm>
            <a:off x="187638" y="428604"/>
            <a:ext cx="8805600" cy="714396"/>
          </a:xfrm>
        </p:spPr>
        <p:txBody>
          <a:bodyPr>
            <a:normAutofit/>
          </a:bodyPr>
          <a:lstStyle/>
          <a:p>
            <a:r>
              <a:rPr lang="en-US" sz="3600" b="1" dirty="0" smtClean="0">
                <a:solidFill>
                  <a:srgbClr val="C00000"/>
                </a:solidFill>
              </a:rPr>
              <a:t>Need for People Change Management</a:t>
            </a:r>
          </a:p>
        </p:txBody>
      </p:sp>
      <p:sp>
        <p:nvSpPr>
          <p:cNvPr id="6" name="Rectangle 19"/>
          <p:cNvSpPr>
            <a:spLocks noGrp="1" noChangeArrowheads="1"/>
          </p:cNvSpPr>
          <p:nvPr>
            <p:ph type="body" sz="quarter" idx="10"/>
          </p:nvPr>
        </p:nvSpPr>
        <p:spPr>
          <a:xfrm>
            <a:off x="214282" y="1285860"/>
            <a:ext cx="8572560" cy="4810140"/>
          </a:xfrm>
        </p:spPr>
        <p:txBody>
          <a:bodyPr>
            <a:normAutofit fontScale="70000" lnSpcReduction="20000"/>
          </a:bodyPr>
          <a:lstStyle/>
          <a:p>
            <a:pPr marL="111125" indent="-111125" algn="ctr"/>
            <a:r>
              <a:rPr lang="en-US" dirty="0" smtClean="0">
                <a:solidFill>
                  <a:schemeClr val="tx1"/>
                </a:solidFill>
              </a:rPr>
              <a:t>Normally, decisions are made by the management </a:t>
            </a:r>
            <a:r>
              <a:rPr lang="en-US" b="1" dirty="0" smtClean="0">
                <a:solidFill>
                  <a:schemeClr val="tx1"/>
                </a:solidFill>
              </a:rPr>
              <a:t>without taking inputs from staff </a:t>
            </a:r>
            <a:r>
              <a:rPr lang="en-US" dirty="0" smtClean="0">
                <a:solidFill>
                  <a:schemeClr val="tx1"/>
                </a:solidFill>
              </a:rPr>
              <a:t>who are </a:t>
            </a:r>
            <a:r>
              <a:rPr lang="en-US" b="1" dirty="0" smtClean="0">
                <a:solidFill>
                  <a:schemeClr val="tx1"/>
                </a:solidFill>
              </a:rPr>
              <a:t>expected to change their behaviour</a:t>
            </a:r>
          </a:p>
          <a:p>
            <a:pPr marL="166688" indent="-166688" algn="ctr"/>
            <a:endParaRPr lang="en-US" b="1" dirty="0" smtClean="0">
              <a:solidFill>
                <a:schemeClr val="tx1"/>
              </a:solidFill>
            </a:endParaRPr>
          </a:p>
          <a:p>
            <a:pPr marL="166688" indent="-166688"/>
            <a:r>
              <a:rPr lang="en-US" dirty="0" smtClean="0">
                <a:solidFill>
                  <a:schemeClr val="tx1"/>
                </a:solidFill>
              </a:rPr>
              <a:t>People are willing to change if they:</a:t>
            </a:r>
          </a:p>
          <a:p>
            <a:pPr marL="166688" indent="-166688"/>
            <a:endParaRPr lang="en-US" dirty="0" smtClean="0">
              <a:solidFill>
                <a:schemeClr val="tx1"/>
              </a:solidFill>
            </a:endParaRPr>
          </a:p>
          <a:p>
            <a:pPr marL="166688" indent="-166688">
              <a:buFont typeface="Arial" pitchFamily="34" charset="0"/>
              <a:buChar char="•"/>
            </a:pPr>
            <a:r>
              <a:rPr lang="en-US" dirty="0" smtClean="0">
                <a:solidFill>
                  <a:schemeClr val="tx1"/>
                </a:solidFill>
              </a:rPr>
              <a:t>Understand and accept the reasons</a:t>
            </a:r>
          </a:p>
          <a:p>
            <a:pPr marL="166688" indent="-166688">
              <a:buFont typeface="Arial" pitchFamily="34" charset="0"/>
              <a:buChar char="•"/>
            </a:pPr>
            <a:endParaRPr lang="en-US" dirty="0" smtClean="0">
              <a:solidFill>
                <a:schemeClr val="tx1"/>
              </a:solidFill>
            </a:endParaRPr>
          </a:p>
          <a:p>
            <a:pPr marL="166688" indent="-166688">
              <a:buFont typeface="Arial" pitchFamily="34" charset="0"/>
              <a:buChar char="•"/>
            </a:pPr>
            <a:r>
              <a:rPr lang="en-US" dirty="0" smtClean="0">
                <a:solidFill>
                  <a:schemeClr val="tx1"/>
                </a:solidFill>
              </a:rPr>
              <a:t>Have a say in the way their jobs get </a:t>
            </a:r>
          </a:p>
          <a:p>
            <a:pPr marL="166688" indent="-166688">
              <a:buFont typeface="Arial" pitchFamily="34" charset="0"/>
              <a:buChar char="•"/>
            </a:pPr>
            <a:r>
              <a:rPr lang="en-US" dirty="0" smtClean="0">
                <a:solidFill>
                  <a:schemeClr val="tx1"/>
                </a:solidFill>
              </a:rPr>
              <a:t>restructured /   affected</a:t>
            </a:r>
          </a:p>
          <a:p>
            <a:pPr marL="0" indent="0">
              <a:buNone/>
            </a:pP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r>
              <a:rPr lang="en-US" dirty="0" smtClean="0">
                <a:solidFill>
                  <a:schemeClr val="tx1"/>
                </a:solidFill>
              </a:rPr>
              <a:t>Behavioral change is most likely to occur when </a:t>
            </a:r>
            <a:r>
              <a:rPr lang="en-US" b="1" dirty="0" smtClean="0">
                <a:solidFill>
                  <a:schemeClr val="tx1"/>
                </a:solidFill>
              </a:rPr>
              <a:t>organizations connect with human nature rather than oppose it</a:t>
            </a:r>
          </a:p>
          <a:p>
            <a:pPr marL="166688" indent="-166688"/>
            <a:endParaRPr lang="en-US" sz="1600" dirty="0" smtClean="0">
              <a:solidFill>
                <a:schemeClr val="tx1"/>
              </a:solidFill>
            </a:endParaRPr>
          </a:p>
        </p:txBody>
      </p:sp>
      <p:sp>
        <p:nvSpPr>
          <p:cNvPr id="11" name="Fußzeilenplatzhalter 4"/>
          <p:cNvSpPr txBox="1">
            <a:spLocks/>
          </p:cNvSpPr>
          <p:nvPr/>
        </p:nvSpPr>
        <p:spPr>
          <a:xfrm>
            <a:off x="457200" y="6096000"/>
            <a:ext cx="6243814" cy="159411"/>
          </a:xfrm>
          <a:prstGeom prst="rect">
            <a:avLst/>
          </a:prstGeom>
        </p:spPr>
        <p:txBody>
          <a:bodyPr vert="horz" lIns="0" tIns="0" rIns="0" bIns="0" rtlCol="0" anchor="t" anchorCtr="0"/>
          <a:lstStyle>
            <a:lvl1pPr algn="l">
              <a:defRPr sz="1100">
                <a:solidFill>
                  <a:schemeClr val="accent1"/>
                </a:solidFill>
              </a:defRPr>
            </a:lvl1p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400" b="1" i="0" u="none" strike="noStrike" kern="1200" cap="none" spc="0" normalizeH="0" baseline="0" noProof="0" dirty="0" smtClean="0">
                <a:ln>
                  <a:noFill/>
                </a:ln>
                <a:solidFill>
                  <a:srgbClr val="FF0000"/>
                </a:solidFill>
                <a:effectLst/>
                <a:uLnTx/>
                <a:uFillTx/>
                <a:latin typeface="Arial" charset="0"/>
                <a:ea typeface="+mn-ea"/>
                <a:cs typeface="Arial" charset="0"/>
              </a:rPr>
              <a:t>Source: Human Change Management : Herding Cats by Mark J Dawson and Mark Jones </a:t>
            </a:r>
            <a:endParaRPr kumimoji="0" lang="en-US" sz="1400" b="1" i="0" u="none" strike="noStrike" kern="1200" cap="none" spc="0" normalizeH="0" baseline="0" noProof="0" dirty="0">
              <a:ln>
                <a:noFill/>
              </a:ln>
              <a:solidFill>
                <a:srgbClr val="FF0000"/>
              </a:solidFill>
              <a:effectLst/>
              <a:uLnTx/>
              <a:uFillTx/>
              <a:latin typeface="Arial" charset="0"/>
              <a:ea typeface="+mn-ea"/>
              <a:cs typeface="Arial" charset="0"/>
            </a:endParaRPr>
          </a:p>
        </p:txBody>
      </p:sp>
      <p:pic>
        <p:nvPicPr>
          <p:cNvPr id="4098" name="Picture 2"/>
          <p:cNvPicPr>
            <a:picLocks noChangeAspect="1" noChangeArrowheads="1"/>
          </p:cNvPicPr>
          <p:nvPr/>
        </p:nvPicPr>
        <p:blipFill>
          <a:blip r:embed="rId3" cstate="print"/>
          <a:srcRect/>
          <a:stretch>
            <a:fillRect/>
          </a:stretch>
        </p:blipFill>
        <p:spPr bwMode="auto">
          <a:xfrm>
            <a:off x="4953000" y="2214554"/>
            <a:ext cx="3777624" cy="2678910"/>
          </a:xfrm>
          <a:prstGeom prst="rect">
            <a:avLst/>
          </a:prstGeom>
          <a:noFill/>
          <a:ln w="9525">
            <a:noFill/>
            <a:miter lim="800000"/>
            <a:headEnd/>
            <a:tailEnd/>
          </a:ln>
          <a:effectLst/>
        </p:spPr>
      </p:pic>
    </p:spTree>
    <p:extLst>
      <p:ext uri="{BB962C8B-B14F-4D97-AF65-F5344CB8AC3E}">
        <p14:creationId xmlns="" xmlns:p14="http://schemas.microsoft.com/office/powerpoint/2010/main" val="2644504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slide(fromBottom)">
                                      <p:cBhvr>
                                        <p:cTn id="13" dur="500"/>
                                        <p:tgtEl>
                                          <p:spTgt spid="6">
                                            <p:txEl>
                                              <p:pRg st="2" end="2"/>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6">
                                            <p:txEl>
                                              <p:pRg st="4" end="4"/>
                                            </p:txEl>
                                          </p:spTgt>
                                        </p:tgtEl>
                                        <p:attrNameLst>
                                          <p:attrName>style.visibility</p:attrName>
                                        </p:attrNameLst>
                                      </p:cBhvr>
                                      <p:to>
                                        <p:strVal val="visible"/>
                                      </p:to>
                                    </p:set>
                                    <p:animEffect transition="in" filter="slide(fromBottom)">
                                      <p:cBhvr>
                                        <p:cTn id="16" dur="500"/>
                                        <p:tgtEl>
                                          <p:spTgt spid="6">
                                            <p:txEl>
                                              <p:pRg st="4" end="4"/>
                                            </p:txEl>
                                          </p:spTgt>
                                        </p:tgtEl>
                                      </p:cBhvr>
                                    </p:animEffect>
                                  </p:childTnLst>
                                </p:cTn>
                              </p:par>
                              <p:par>
                                <p:cTn id="17" presetID="12" presetClass="entr" presetSubtype="4"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animEffect transition="in" filter="slide(fromBottom)">
                                      <p:cBhvr>
                                        <p:cTn id="19" dur="500"/>
                                        <p:tgtEl>
                                          <p:spTgt spid="6">
                                            <p:txEl>
                                              <p:pRg st="6" end="6"/>
                                            </p:txEl>
                                          </p:spTgt>
                                        </p:tgtEl>
                                      </p:cBhvr>
                                    </p:animEffect>
                                  </p:childTnLst>
                                </p:cTn>
                              </p:par>
                              <p:par>
                                <p:cTn id="20" presetID="12" presetClass="entr" presetSubtype="4" fill="hold" nodeType="withEffect">
                                  <p:stCondLst>
                                    <p:cond delay="0"/>
                                  </p:stCondLst>
                                  <p:childTnLst>
                                    <p:set>
                                      <p:cBhvr>
                                        <p:cTn id="21" dur="1" fill="hold">
                                          <p:stCondLst>
                                            <p:cond delay="0"/>
                                          </p:stCondLst>
                                        </p:cTn>
                                        <p:tgtEl>
                                          <p:spTgt spid="6">
                                            <p:txEl>
                                              <p:pRg st="7" end="7"/>
                                            </p:txEl>
                                          </p:spTgt>
                                        </p:tgtEl>
                                        <p:attrNameLst>
                                          <p:attrName>style.visibility</p:attrName>
                                        </p:attrNameLst>
                                      </p:cBhvr>
                                      <p:to>
                                        <p:strVal val="visible"/>
                                      </p:to>
                                    </p:set>
                                    <p:animEffect transition="in" filter="slide(fromBottom)">
                                      <p:cBhvr>
                                        <p:cTn id="22" dur="500"/>
                                        <p:tgtEl>
                                          <p:spTgt spid="6">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
                                            <p:txEl>
                                              <p:pRg st="11" end="11"/>
                                            </p:txEl>
                                          </p:spTgt>
                                        </p:tgtEl>
                                        <p:attrNameLst>
                                          <p:attrName>style.visibility</p:attrName>
                                        </p:attrNameLst>
                                      </p:cBhvr>
                                      <p:to>
                                        <p:strVal val="visible"/>
                                      </p:to>
                                    </p:set>
                                    <p:anim calcmode="lin" valueType="num">
                                      <p:cBhvr additive="base">
                                        <p:cTn id="27"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TotalTime>
  <Words>2740</Words>
  <Application>Microsoft Office PowerPoint</Application>
  <PresentationFormat>On-screen Show (4:3)</PresentationFormat>
  <Paragraphs>426</Paragraphs>
  <Slides>29</Slides>
  <Notes>20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 </vt:lpstr>
      <vt:lpstr>Key drivers for Organisational Change</vt:lpstr>
      <vt:lpstr>e-Governance: Fundamental change from traditional ways of working… </vt:lpstr>
      <vt:lpstr>Almost 92 % of the challenges in a transformation exercise are around people issues   </vt:lpstr>
      <vt:lpstr>People and Organisational Change</vt:lpstr>
      <vt:lpstr>People related challenges</vt:lpstr>
      <vt:lpstr>Barriers related to People</vt:lpstr>
      <vt:lpstr>Barriers related to People</vt:lpstr>
      <vt:lpstr>Need for People Change Management</vt:lpstr>
      <vt:lpstr>Essential elements of ‘People’ Change Management</vt:lpstr>
      <vt:lpstr>Success factors related to People in Large Projects</vt:lpstr>
      <vt:lpstr>Key lessons learned</vt:lpstr>
      <vt:lpstr>Possible outcomes of Managing People Change effectively.. </vt:lpstr>
      <vt:lpstr>Successful outcomes are driven by timely and proactive change management</vt:lpstr>
      <vt:lpstr>Overall Change Management Framework</vt:lpstr>
      <vt:lpstr>Overall Change Management Framework</vt:lpstr>
      <vt:lpstr>Overall Change Management Framework</vt:lpstr>
      <vt:lpstr>Overall Change Management Framework</vt:lpstr>
      <vt:lpstr>Slide 19</vt:lpstr>
      <vt:lpstr>Guiding principles for Change Management</vt:lpstr>
      <vt:lpstr>Supporting principles for each stage of Change Planning</vt:lpstr>
      <vt:lpstr>Supporting principles for each stage of Change Planning</vt:lpstr>
      <vt:lpstr>Supporting principles for each stage of Change Planning</vt:lpstr>
      <vt:lpstr>Supporting principles for each stage of Change Planning</vt:lpstr>
      <vt:lpstr>Supporting principles for each stage of Change Planning</vt:lpstr>
      <vt:lpstr>Supporting principles for each stage of Change Planning</vt:lpstr>
      <vt:lpstr>Supporting principles for each stage of Change Planning</vt:lpstr>
      <vt:lpstr>Concluding Remarks: How to address people related challenges in Change Management</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Government Process Re-Engineering  Day 5</dc:title>
  <dc:creator>Nisg</dc:creator>
  <cp:lastModifiedBy>Saptarshi Sanyal</cp:lastModifiedBy>
  <cp:revision>13</cp:revision>
  <dcterms:created xsi:type="dcterms:W3CDTF">2012-04-04T10:16:50Z</dcterms:created>
  <dcterms:modified xsi:type="dcterms:W3CDTF">2013-09-21T13:15:10Z</dcterms:modified>
</cp:coreProperties>
</file>